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35:30.287"/>
    </inkml:context>
    <inkml:brush xml:id="br0">
      <inkml:brushProperty name="width" value="0.05" units="cm"/>
      <inkml:brushProperty name="height" value="0.05" units="cm"/>
      <inkml:brushProperty name="color" value="#004F8B"/>
    </inkml:brush>
  </inkml:definitions>
  <inkml:trace contextRef="#ctx0" brushRef="#br0">1 0 24575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35:55.863"/>
    </inkml:context>
    <inkml:brush xml:id="br0">
      <inkml:brushProperty name="width" value="0.05" units="cm"/>
      <inkml:brushProperty name="height" value="0.05" units="cm"/>
      <inkml:brushProperty name="color" value="#004F8B"/>
    </inkml:brush>
  </inkml:definitions>
  <inkml:trace contextRef="#ctx0" brushRef="#br0">0 1 24575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35:56.291"/>
    </inkml:context>
    <inkml:brush xml:id="br0">
      <inkml:brushProperty name="width" value="0.05" units="cm"/>
      <inkml:brushProperty name="height" value="0.05" units="cm"/>
      <inkml:brushProperty name="color" value="#004F8B"/>
    </inkml:brush>
  </inkml:definitions>
  <inkml:trace contextRef="#ctx0" brushRef="#br0">0 0 24575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35:56.760"/>
    </inkml:context>
    <inkml:brush xml:id="br0">
      <inkml:brushProperty name="width" value="0.05" units="cm"/>
      <inkml:brushProperty name="height" value="0.05" units="cm"/>
      <inkml:brushProperty name="color" value="#004F8B"/>
    </inkml:brush>
  </inkml:definitions>
  <inkml:trace contextRef="#ctx0" brushRef="#br0">0 0 24575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36:03.739"/>
    </inkml:context>
    <inkml:brush xml:id="br0">
      <inkml:brushProperty name="width" value="0.05" units="cm"/>
      <inkml:brushProperty name="height" value="0.05" units="cm"/>
      <inkml:brushProperty name="color" value="#004F8B"/>
    </inkml:brush>
  </inkml:definitions>
  <inkml:trace contextRef="#ctx0" brushRef="#br0">0 1 24575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36:04.089"/>
    </inkml:context>
    <inkml:brush xml:id="br0">
      <inkml:brushProperty name="width" value="0.05" units="cm"/>
      <inkml:brushProperty name="height" value="0.05" units="cm"/>
      <inkml:brushProperty name="color" value="#004F8B"/>
    </inkml:brush>
  </inkml:definitions>
  <inkml:trace contextRef="#ctx0" brushRef="#br0">0 1 24575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36:18.670"/>
    </inkml:context>
    <inkml:brush xml:id="br0">
      <inkml:brushProperty name="width" value="0.05" units="cm"/>
      <inkml:brushProperty name="height" value="0.05" units="cm"/>
    </inkml:brush>
  </inkml:definitions>
  <inkml:trace contextRef="#ctx0" brushRef="#br0">0 1 24575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36:21.652"/>
    </inkml:context>
    <inkml:brush xml:id="br0">
      <inkml:brushProperty name="width" value="0.05" units="cm"/>
      <inkml:brushProperty name="height" value="0.05" units="cm"/>
    </inkml:brush>
  </inkml:definitions>
  <inkml:trace contextRef="#ctx0" brushRef="#br0">0 0 24575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36:22.320"/>
    </inkml:context>
    <inkml:brush xml:id="br0">
      <inkml:brushProperty name="width" value="0.05" units="cm"/>
      <inkml:brushProperty name="height" value="0.05" units="cm"/>
    </inkml:brush>
  </inkml:definitions>
  <inkml:trace contextRef="#ctx0" brushRef="#br0">1 1 24575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36:22.670"/>
    </inkml:context>
    <inkml:brush xml:id="br0">
      <inkml:brushProperty name="width" value="0.05" units="cm"/>
      <inkml:brushProperty name="height" value="0.05" units="cm"/>
    </inkml:brush>
  </inkml:definitions>
  <inkml:trace contextRef="#ctx0" brushRef="#br0">1 1 24575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35:34.578"/>
    </inkml:context>
    <inkml:brush xml:id="br0">
      <inkml:brushProperty name="width" value="0.05" units="cm"/>
      <inkml:brushProperty name="height" value="0.05" units="cm"/>
      <inkml:brushProperty name="color" value="#004F8B"/>
    </inkml:brush>
  </inkml:definitions>
  <inkml:trace contextRef="#ctx0" brushRef="#br0">557 229 24575,'-2'-2'0,"1"1"0,0 0 0,0 0 0,-1 0 0,1 0 0,0 0 0,-1 0 0,1 1 0,-1-1 0,1 0 0,-1 1 0,0-1 0,1 1 0,-1 0 0,1-1 0,-1 1 0,0 0 0,1 0 0,-3 1 0,0-1 0,1 1 0,-1 0 0,0 0 0,1 1 0,0-1 0,-1 1 0,1 0 0,-4 3 0,-3 3 0,0 0 0,1 0 0,0 1 0,-10 14 0,-6 13 0,3 2 0,0 0 0,3 1 0,-25 68 0,21-52 0,-2 9 0,-25 55 0,41-97 0,1 0 0,-9 36 0,9-30 0,-13 35 0,-1-3 0,-24 98 0,28-89 0,4-19 0,2 0 0,3 1 0,1 0 0,3 0 0,0 59 0,5-91 0,1 1 0,0-1 0,2 0 0,0 0 0,1 0 0,1 0 0,0-1 0,9 20 0,-10-29 0,0-1 0,1 1 0,0-1 0,1 0 0,-1 0 0,1-1 0,1 1 0,-1-2 0,1 1 0,0-1 0,1 0 0,-1 0 0,1-1 0,0 0 0,0-1 0,1 0 0,12 4 0,11 2 0,1-3 0,0 0 0,43 1 0,102-5 0,-167-3 0,8-2 0,0-1 0,0-1 0,0-1 0,-1-1 0,0-1 0,0 0 0,0-2 0,19-12 0,-17 10 0,0 1 0,1 0 0,0 2 0,0 0 0,40-7 0,143-19 0,-169 27 0,45-16 0,-53 14 0,0 2 0,1 0 0,37-3 0,284 9 0,-170 3 0,-151-1 0,-1-2 0,1 0 0,0-2 0,0-1 0,41-13 0,-42 5 0,-1-1 0,0-2 0,-1 0 0,38-32 0,-29 22 0,-26 19 0,1-2 0,-1 1 0,-1-1 0,1-1 0,-1 1 0,-1-1 0,10-17 0,1-6 0,14-37 0,-14 27 0,-5 10 0,-2-1 0,-1 0 0,-1-1 0,4-48 0,-5 36 0,-4 28 0,0 0 0,-2 0 0,0 0 0,-1 0 0,0 0 0,-4-20 0,3 28 0,-2 0 0,1 0 0,-2 0 0,1 0 0,-1 1 0,0-1 0,-1 1 0,0 0 0,0 1 0,-1 0 0,0-1 0,-8-7 0,-23-26 0,-3 2 0,-50-40 0,76 71 0,0 1 0,0 0 0,-1 1 0,-23-7 0,-32-15 0,-99-54 0,90 47 0,-90-57 0,89 33 0,57 41 0,0 2 0,-1 1 0,0 0 0,-32-13 0,-28 0 0,-121-26 0,78 23 0,97 26 0,-40-4 0,48 9 0,1-2 0,-1-1 0,1 0 0,-31-13 0,12 0 0,8 2 0,-58-18 0,81 30 0,-1 1 0,0 0 0,0 1 0,0 0 0,0 1 0,0 0 0,0 1 0,1 0 0,-1 0 0,-17 6 0,3 5-1365,6 3-5461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35:36.296"/>
    </inkml:context>
    <inkml:brush xml:id="br0">
      <inkml:brushProperty name="width" value="0.05" units="cm"/>
      <inkml:brushProperty name="height" value="0.05" units="cm"/>
      <inkml:brushProperty name="color" value="#004F8B"/>
    </inkml:brush>
  </inkml:definitions>
  <inkml:trace contextRef="#ctx0" brushRef="#br0">0 1 24575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35:49.099"/>
    </inkml:context>
    <inkml:brush xml:id="br0">
      <inkml:brushProperty name="width" value="0.05" units="cm"/>
      <inkml:brushProperty name="height" value="0.05" units="cm"/>
      <inkml:brushProperty name="color" value="#004F8B"/>
    </inkml:brush>
  </inkml:definitions>
  <inkml:trace contextRef="#ctx0" brushRef="#br0">1 0 24575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35:51.761"/>
    </inkml:context>
    <inkml:brush xml:id="br0">
      <inkml:brushProperty name="width" value="0.05" units="cm"/>
      <inkml:brushProperty name="height" value="0.05" units="cm"/>
      <inkml:brushProperty name="color" value="#004F8B"/>
    </inkml:brush>
  </inkml:definitions>
  <inkml:trace contextRef="#ctx0" brushRef="#br0">1 0 24575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35:52.444"/>
    </inkml:context>
    <inkml:brush xml:id="br0">
      <inkml:brushProperty name="width" value="0.05" units="cm"/>
      <inkml:brushProperty name="height" value="0.05" units="cm"/>
      <inkml:brushProperty name="color" value="#004F8B"/>
    </inkml:brush>
  </inkml:definitions>
  <inkml:trace contextRef="#ctx0" brushRef="#br0">1 1 24575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35:52.779"/>
    </inkml:context>
    <inkml:brush xml:id="br0">
      <inkml:brushProperty name="width" value="0.05" units="cm"/>
      <inkml:brushProperty name="height" value="0.05" units="cm"/>
      <inkml:brushProperty name="color" value="#004F8B"/>
    </inkml:brush>
  </inkml:definitions>
  <inkml:trace contextRef="#ctx0" brushRef="#br0">1 1 24575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35:53.645"/>
    </inkml:context>
    <inkml:brush xml:id="br0">
      <inkml:brushProperty name="width" value="0.05" units="cm"/>
      <inkml:brushProperty name="height" value="0.05" units="cm"/>
      <inkml:brushProperty name="color" value="#004F8B"/>
    </inkml:brush>
  </inkml:definitions>
  <inkml:trace contextRef="#ctx0" brushRef="#br0">0 0 24575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35:54.830"/>
    </inkml:context>
    <inkml:brush xml:id="br0">
      <inkml:brushProperty name="width" value="0.05" units="cm"/>
      <inkml:brushProperty name="height" value="0.05" units="cm"/>
      <inkml:brushProperty name="color" value="#004F8B"/>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4FA6B8-79FE-4E2F-B83A-10F2BF901B23}" type="datetimeFigureOut">
              <a:rPr lang="en-IN" smtClean="0"/>
              <a:t>04-01-2023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3C005-B70C-4F5F-BDD4-905C10B353DA}" type="slidenum">
              <a:rPr lang="en-IN" smtClean="0"/>
              <a:t>‹#›</a:t>
            </a:fld>
            <a:endParaRPr lang="en-IN"/>
          </a:p>
        </p:txBody>
      </p:sp>
    </p:spTree>
    <p:extLst>
      <p:ext uri="{BB962C8B-B14F-4D97-AF65-F5344CB8AC3E}">
        <p14:creationId xmlns:p14="http://schemas.microsoft.com/office/powerpoint/2010/main" val="427472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BBBC5-0D35-3D38-2FB1-C65C5A6372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2FE2CA7-7090-C042-07DF-9C9BFEE031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CB11A7E-00AA-865D-D251-7DE8018C3C59}"/>
              </a:ext>
            </a:extLst>
          </p:cNvPr>
          <p:cNvSpPr>
            <a:spLocks noGrp="1"/>
          </p:cNvSpPr>
          <p:nvPr>
            <p:ph type="dt" sz="half" idx="10"/>
          </p:nvPr>
        </p:nvSpPr>
        <p:spPr/>
        <p:txBody>
          <a:bodyPr/>
          <a:lstStyle/>
          <a:p>
            <a:fld id="{00D9FA07-3B0D-4CBF-B030-179BA03D3F01}" type="datetime1">
              <a:rPr lang="en-IN" smtClean="0"/>
              <a:t>04-01-2023</a:t>
            </a:fld>
            <a:endParaRPr lang="en-IN"/>
          </a:p>
        </p:txBody>
      </p:sp>
      <p:sp>
        <p:nvSpPr>
          <p:cNvPr id="5" name="Footer Placeholder 4">
            <a:extLst>
              <a:ext uri="{FF2B5EF4-FFF2-40B4-BE49-F238E27FC236}">
                <a16:creationId xmlns:a16="http://schemas.microsoft.com/office/drawing/2014/main" id="{6B93E234-B477-A827-58E4-5A626E910D7A}"/>
              </a:ext>
            </a:extLst>
          </p:cNvPr>
          <p:cNvSpPr>
            <a:spLocks noGrp="1"/>
          </p:cNvSpPr>
          <p:nvPr>
            <p:ph type="ftr" sz="quarter" idx="11"/>
          </p:nvPr>
        </p:nvSpPr>
        <p:spPr/>
        <p:txBody>
          <a:bodyPr/>
          <a:lstStyle/>
          <a:p>
            <a:r>
              <a:rPr lang="en-IN"/>
              <a:t>By Sai Kumar</a:t>
            </a:r>
          </a:p>
        </p:txBody>
      </p:sp>
      <p:sp>
        <p:nvSpPr>
          <p:cNvPr id="6" name="Slide Number Placeholder 5">
            <a:extLst>
              <a:ext uri="{FF2B5EF4-FFF2-40B4-BE49-F238E27FC236}">
                <a16:creationId xmlns:a16="http://schemas.microsoft.com/office/drawing/2014/main" id="{8CD7EFEA-A507-9775-14B3-293525CB5465}"/>
              </a:ext>
            </a:extLst>
          </p:cNvPr>
          <p:cNvSpPr>
            <a:spLocks noGrp="1"/>
          </p:cNvSpPr>
          <p:nvPr>
            <p:ph type="sldNum" sz="quarter" idx="12"/>
          </p:nvPr>
        </p:nvSpPr>
        <p:spPr/>
        <p:txBody>
          <a:bodyPr/>
          <a:lstStyle/>
          <a:p>
            <a:fld id="{EF95634C-1F61-4AA8-923F-AA6BD3234946}" type="slidenum">
              <a:rPr lang="en-IN" smtClean="0"/>
              <a:t>‹#›</a:t>
            </a:fld>
            <a:endParaRPr lang="en-IN"/>
          </a:p>
        </p:txBody>
      </p:sp>
    </p:spTree>
    <p:extLst>
      <p:ext uri="{BB962C8B-B14F-4D97-AF65-F5344CB8AC3E}">
        <p14:creationId xmlns:p14="http://schemas.microsoft.com/office/powerpoint/2010/main" val="57380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BB54-461F-2A0D-FE9D-C65CE7EF22F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EB6012-7717-08EA-EB8D-9255AAAD0E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ED83E1-BA6D-C710-E202-48F5123D8CAF}"/>
              </a:ext>
            </a:extLst>
          </p:cNvPr>
          <p:cNvSpPr>
            <a:spLocks noGrp="1"/>
          </p:cNvSpPr>
          <p:nvPr>
            <p:ph type="dt" sz="half" idx="10"/>
          </p:nvPr>
        </p:nvSpPr>
        <p:spPr/>
        <p:txBody>
          <a:bodyPr/>
          <a:lstStyle/>
          <a:p>
            <a:fld id="{429AC7F2-2512-40AA-A5AE-34728E12EF88}" type="datetime1">
              <a:rPr lang="en-IN" smtClean="0"/>
              <a:t>04-01-2023</a:t>
            </a:fld>
            <a:endParaRPr lang="en-IN"/>
          </a:p>
        </p:txBody>
      </p:sp>
      <p:sp>
        <p:nvSpPr>
          <p:cNvPr id="5" name="Footer Placeholder 4">
            <a:extLst>
              <a:ext uri="{FF2B5EF4-FFF2-40B4-BE49-F238E27FC236}">
                <a16:creationId xmlns:a16="http://schemas.microsoft.com/office/drawing/2014/main" id="{D3B073C1-27CE-C28A-EA2B-D09CEC96B9DF}"/>
              </a:ext>
            </a:extLst>
          </p:cNvPr>
          <p:cNvSpPr>
            <a:spLocks noGrp="1"/>
          </p:cNvSpPr>
          <p:nvPr>
            <p:ph type="ftr" sz="quarter" idx="11"/>
          </p:nvPr>
        </p:nvSpPr>
        <p:spPr/>
        <p:txBody>
          <a:bodyPr/>
          <a:lstStyle/>
          <a:p>
            <a:r>
              <a:rPr lang="en-IN"/>
              <a:t>By Sai Kumar</a:t>
            </a:r>
          </a:p>
        </p:txBody>
      </p:sp>
      <p:sp>
        <p:nvSpPr>
          <p:cNvPr id="6" name="Slide Number Placeholder 5">
            <a:extLst>
              <a:ext uri="{FF2B5EF4-FFF2-40B4-BE49-F238E27FC236}">
                <a16:creationId xmlns:a16="http://schemas.microsoft.com/office/drawing/2014/main" id="{2A41A75A-D63C-1400-8D2D-987D545CAB57}"/>
              </a:ext>
            </a:extLst>
          </p:cNvPr>
          <p:cNvSpPr>
            <a:spLocks noGrp="1"/>
          </p:cNvSpPr>
          <p:nvPr>
            <p:ph type="sldNum" sz="quarter" idx="12"/>
          </p:nvPr>
        </p:nvSpPr>
        <p:spPr/>
        <p:txBody>
          <a:bodyPr/>
          <a:lstStyle/>
          <a:p>
            <a:fld id="{EF95634C-1F61-4AA8-923F-AA6BD3234946}" type="slidenum">
              <a:rPr lang="en-IN" smtClean="0"/>
              <a:t>‹#›</a:t>
            </a:fld>
            <a:endParaRPr lang="en-IN"/>
          </a:p>
        </p:txBody>
      </p:sp>
    </p:spTree>
    <p:extLst>
      <p:ext uri="{BB962C8B-B14F-4D97-AF65-F5344CB8AC3E}">
        <p14:creationId xmlns:p14="http://schemas.microsoft.com/office/powerpoint/2010/main" val="107047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93B59E-BC4F-1886-98A8-48A5E278C9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70BF5E-EBD7-A44E-7415-0812B053F4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5127C1-5B00-2359-971A-D635AA9863FE}"/>
              </a:ext>
            </a:extLst>
          </p:cNvPr>
          <p:cNvSpPr>
            <a:spLocks noGrp="1"/>
          </p:cNvSpPr>
          <p:nvPr>
            <p:ph type="dt" sz="half" idx="10"/>
          </p:nvPr>
        </p:nvSpPr>
        <p:spPr/>
        <p:txBody>
          <a:bodyPr/>
          <a:lstStyle/>
          <a:p>
            <a:fld id="{46F2E3AB-AAE2-4884-A548-7AF43B900C96}" type="datetime1">
              <a:rPr lang="en-IN" smtClean="0"/>
              <a:t>04-01-2023</a:t>
            </a:fld>
            <a:endParaRPr lang="en-IN"/>
          </a:p>
        </p:txBody>
      </p:sp>
      <p:sp>
        <p:nvSpPr>
          <p:cNvPr id="5" name="Footer Placeholder 4">
            <a:extLst>
              <a:ext uri="{FF2B5EF4-FFF2-40B4-BE49-F238E27FC236}">
                <a16:creationId xmlns:a16="http://schemas.microsoft.com/office/drawing/2014/main" id="{7CFEC7BD-843A-156F-D52D-97C28BCA4672}"/>
              </a:ext>
            </a:extLst>
          </p:cNvPr>
          <p:cNvSpPr>
            <a:spLocks noGrp="1"/>
          </p:cNvSpPr>
          <p:nvPr>
            <p:ph type="ftr" sz="quarter" idx="11"/>
          </p:nvPr>
        </p:nvSpPr>
        <p:spPr/>
        <p:txBody>
          <a:bodyPr/>
          <a:lstStyle/>
          <a:p>
            <a:r>
              <a:rPr lang="en-IN"/>
              <a:t>By Sai Kumar</a:t>
            </a:r>
          </a:p>
        </p:txBody>
      </p:sp>
      <p:sp>
        <p:nvSpPr>
          <p:cNvPr id="6" name="Slide Number Placeholder 5">
            <a:extLst>
              <a:ext uri="{FF2B5EF4-FFF2-40B4-BE49-F238E27FC236}">
                <a16:creationId xmlns:a16="http://schemas.microsoft.com/office/drawing/2014/main" id="{5392F9C0-ED5D-D78D-936C-20B2030A00B4}"/>
              </a:ext>
            </a:extLst>
          </p:cNvPr>
          <p:cNvSpPr>
            <a:spLocks noGrp="1"/>
          </p:cNvSpPr>
          <p:nvPr>
            <p:ph type="sldNum" sz="quarter" idx="12"/>
          </p:nvPr>
        </p:nvSpPr>
        <p:spPr/>
        <p:txBody>
          <a:bodyPr/>
          <a:lstStyle/>
          <a:p>
            <a:fld id="{EF95634C-1F61-4AA8-923F-AA6BD3234946}" type="slidenum">
              <a:rPr lang="en-IN" smtClean="0"/>
              <a:t>‹#›</a:t>
            </a:fld>
            <a:endParaRPr lang="en-IN"/>
          </a:p>
        </p:txBody>
      </p:sp>
    </p:spTree>
    <p:extLst>
      <p:ext uri="{BB962C8B-B14F-4D97-AF65-F5344CB8AC3E}">
        <p14:creationId xmlns:p14="http://schemas.microsoft.com/office/powerpoint/2010/main" val="2531095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BB336-4537-B08B-9258-2281BC12E9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52366E-936A-6BDB-D85C-79810D7BD6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C239E5-3228-3E25-E3FF-AB33C49E7205}"/>
              </a:ext>
            </a:extLst>
          </p:cNvPr>
          <p:cNvSpPr>
            <a:spLocks noGrp="1"/>
          </p:cNvSpPr>
          <p:nvPr>
            <p:ph type="dt" sz="half" idx="10"/>
          </p:nvPr>
        </p:nvSpPr>
        <p:spPr/>
        <p:txBody>
          <a:bodyPr/>
          <a:lstStyle/>
          <a:p>
            <a:fld id="{753A3BD2-23C1-468A-A001-7DCE8AD9E27F}" type="datetime1">
              <a:rPr lang="en-IN" smtClean="0"/>
              <a:t>04-01-2023</a:t>
            </a:fld>
            <a:endParaRPr lang="en-IN"/>
          </a:p>
        </p:txBody>
      </p:sp>
      <p:sp>
        <p:nvSpPr>
          <p:cNvPr id="5" name="Footer Placeholder 4">
            <a:extLst>
              <a:ext uri="{FF2B5EF4-FFF2-40B4-BE49-F238E27FC236}">
                <a16:creationId xmlns:a16="http://schemas.microsoft.com/office/drawing/2014/main" id="{8A03DC72-C4C5-DBAA-D1FC-9395AE577671}"/>
              </a:ext>
            </a:extLst>
          </p:cNvPr>
          <p:cNvSpPr>
            <a:spLocks noGrp="1"/>
          </p:cNvSpPr>
          <p:nvPr>
            <p:ph type="ftr" sz="quarter" idx="11"/>
          </p:nvPr>
        </p:nvSpPr>
        <p:spPr/>
        <p:txBody>
          <a:bodyPr/>
          <a:lstStyle/>
          <a:p>
            <a:r>
              <a:rPr lang="en-IN"/>
              <a:t>By Sai Kumar</a:t>
            </a:r>
          </a:p>
        </p:txBody>
      </p:sp>
      <p:sp>
        <p:nvSpPr>
          <p:cNvPr id="6" name="Slide Number Placeholder 5">
            <a:extLst>
              <a:ext uri="{FF2B5EF4-FFF2-40B4-BE49-F238E27FC236}">
                <a16:creationId xmlns:a16="http://schemas.microsoft.com/office/drawing/2014/main" id="{E92A37E5-7851-4F93-CB73-4F9C63ADB594}"/>
              </a:ext>
            </a:extLst>
          </p:cNvPr>
          <p:cNvSpPr>
            <a:spLocks noGrp="1"/>
          </p:cNvSpPr>
          <p:nvPr>
            <p:ph type="sldNum" sz="quarter" idx="12"/>
          </p:nvPr>
        </p:nvSpPr>
        <p:spPr/>
        <p:txBody>
          <a:bodyPr/>
          <a:lstStyle/>
          <a:p>
            <a:fld id="{EF95634C-1F61-4AA8-923F-AA6BD3234946}" type="slidenum">
              <a:rPr lang="en-IN" smtClean="0"/>
              <a:t>‹#›</a:t>
            </a:fld>
            <a:endParaRPr lang="en-IN"/>
          </a:p>
        </p:txBody>
      </p:sp>
    </p:spTree>
    <p:extLst>
      <p:ext uri="{BB962C8B-B14F-4D97-AF65-F5344CB8AC3E}">
        <p14:creationId xmlns:p14="http://schemas.microsoft.com/office/powerpoint/2010/main" val="3287397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DA0CF-2FDE-9A7A-7D53-8B342C2589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CE577BA-423F-D062-E23B-09FE4261E4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75225E-036D-20C4-549D-413A9BFD5B77}"/>
              </a:ext>
            </a:extLst>
          </p:cNvPr>
          <p:cNvSpPr>
            <a:spLocks noGrp="1"/>
          </p:cNvSpPr>
          <p:nvPr>
            <p:ph type="dt" sz="half" idx="10"/>
          </p:nvPr>
        </p:nvSpPr>
        <p:spPr/>
        <p:txBody>
          <a:bodyPr/>
          <a:lstStyle/>
          <a:p>
            <a:fld id="{312D2160-4992-4520-8DB4-B0D00EBA76C7}" type="datetime1">
              <a:rPr lang="en-IN" smtClean="0"/>
              <a:t>04-01-2023</a:t>
            </a:fld>
            <a:endParaRPr lang="en-IN"/>
          </a:p>
        </p:txBody>
      </p:sp>
      <p:sp>
        <p:nvSpPr>
          <p:cNvPr id="5" name="Footer Placeholder 4">
            <a:extLst>
              <a:ext uri="{FF2B5EF4-FFF2-40B4-BE49-F238E27FC236}">
                <a16:creationId xmlns:a16="http://schemas.microsoft.com/office/drawing/2014/main" id="{890695C6-628F-E4C7-20AE-DCF49F75B512}"/>
              </a:ext>
            </a:extLst>
          </p:cNvPr>
          <p:cNvSpPr>
            <a:spLocks noGrp="1"/>
          </p:cNvSpPr>
          <p:nvPr>
            <p:ph type="ftr" sz="quarter" idx="11"/>
          </p:nvPr>
        </p:nvSpPr>
        <p:spPr/>
        <p:txBody>
          <a:bodyPr/>
          <a:lstStyle/>
          <a:p>
            <a:r>
              <a:rPr lang="en-IN"/>
              <a:t>By Sai Kumar</a:t>
            </a:r>
          </a:p>
        </p:txBody>
      </p:sp>
      <p:sp>
        <p:nvSpPr>
          <p:cNvPr id="6" name="Slide Number Placeholder 5">
            <a:extLst>
              <a:ext uri="{FF2B5EF4-FFF2-40B4-BE49-F238E27FC236}">
                <a16:creationId xmlns:a16="http://schemas.microsoft.com/office/drawing/2014/main" id="{8445BA49-64AB-0D99-BDFC-C3DF1597399D}"/>
              </a:ext>
            </a:extLst>
          </p:cNvPr>
          <p:cNvSpPr>
            <a:spLocks noGrp="1"/>
          </p:cNvSpPr>
          <p:nvPr>
            <p:ph type="sldNum" sz="quarter" idx="12"/>
          </p:nvPr>
        </p:nvSpPr>
        <p:spPr/>
        <p:txBody>
          <a:bodyPr/>
          <a:lstStyle/>
          <a:p>
            <a:fld id="{EF95634C-1F61-4AA8-923F-AA6BD3234946}" type="slidenum">
              <a:rPr lang="en-IN" smtClean="0"/>
              <a:t>‹#›</a:t>
            </a:fld>
            <a:endParaRPr lang="en-IN"/>
          </a:p>
        </p:txBody>
      </p:sp>
    </p:spTree>
    <p:extLst>
      <p:ext uri="{BB962C8B-B14F-4D97-AF65-F5344CB8AC3E}">
        <p14:creationId xmlns:p14="http://schemas.microsoft.com/office/powerpoint/2010/main" val="316687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48B1-933F-E047-725F-37807E214D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739CF2-8867-1F19-A647-0143EC2BF3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E5356FA-B181-896A-271A-F4F4F454B3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2CC6A48-6D8C-9920-02CB-209946E55F6C}"/>
              </a:ext>
            </a:extLst>
          </p:cNvPr>
          <p:cNvSpPr>
            <a:spLocks noGrp="1"/>
          </p:cNvSpPr>
          <p:nvPr>
            <p:ph type="dt" sz="half" idx="10"/>
          </p:nvPr>
        </p:nvSpPr>
        <p:spPr/>
        <p:txBody>
          <a:bodyPr/>
          <a:lstStyle/>
          <a:p>
            <a:fld id="{56050905-ED65-4B93-80DE-FDB6EDFFD003}" type="datetime1">
              <a:rPr lang="en-IN" smtClean="0"/>
              <a:t>04-01-2023</a:t>
            </a:fld>
            <a:endParaRPr lang="en-IN"/>
          </a:p>
        </p:txBody>
      </p:sp>
      <p:sp>
        <p:nvSpPr>
          <p:cNvPr id="6" name="Footer Placeholder 5">
            <a:extLst>
              <a:ext uri="{FF2B5EF4-FFF2-40B4-BE49-F238E27FC236}">
                <a16:creationId xmlns:a16="http://schemas.microsoft.com/office/drawing/2014/main" id="{3423E61D-D9F9-F8A4-3B88-D9C62F7D34EA}"/>
              </a:ext>
            </a:extLst>
          </p:cNvPr>
          <p:cNvSpPr>
            <a:spLocks noGrp="1"/>
          </p:cNvSpPr>
          <p:nvPr>
            <p:ph type="ftr" sz="quarter" idx="11"/>
          </p:nvPr>
        </p:nvSpPr>
        <p:spPr/>
        <p:txBody>
          <a:bodyPr/>
          <a:lstStyle/>
          <a:p>
            <a:r>
              <a:rPr lang="en-IN"/>
              <a:t>By Sai Kumar</a:t>
            </a:r>
          </a:p>
        </p:txBody>
      </p:sp>
      <p:sp>
        <p:nvSpPr>
          <p:cNvPr id="7" name="Slide Number Placeholder 6">
            <a:extLst>
              <a:ext uri="{FF2B5EF4-FFF2-40B4-BE49-F238E27FC236}">
                <a16:creationId xmlns:a16="http://schemas.microsoft.com/office/drawing/2014/main" id="{512F9FC4-C0C6-3F72-DC0E-EFE673057443}"/>
              </a:ext>
            </a:extLst>
          </p:cNvPr>
          <p:cNvSpPr>
            <a:spLocks noGrp="1"/>
          </p:cNvSpPr>
          <p:nvPr>
            <p:ph type="sldNum" sz="quarter" idx="12"/>
          </p:nvPr>
        </p:nvSpPr>
        <p:spPr/>
        <p:txBody>
          <a:bodyPr/>
          <a:lstStyle/>
          <a:p>
            <a:fld id="{EF95634C-1F61-4AA8-923F-AA6BD3234946}" type="slidenum">
              <a:rPr lang="en-IN" smtClean="0"/>
              <a:t>‹#›</a:t>
            </a:fld>
            <a:endParaRPr lang="en-IN"/>
          </a:p>
        </p:txBody>
      </p:sp>
    </p:spTree>
    <p:extLst>
      <p:ext uri="{BB962C8B-B14F-4D97-AF65-F5344CB8AC3E}">
        <p14:creationId xmlns:p14="http://schemas.microsoft.com/office/powerpoint/2010/main" val="877246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07D7D-6DCA-7379-53BC-935234F9866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A0A00E-D2DD-3416-EDA0-530B2FDC50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17986F-EBA6-A066-78A3-225780B153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3EBDCE-F28D-4B22-373A-3C2619E58D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124117-C2DE-3569-6FD6-7EA2D24CE0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4EFBCB0-0543-A8AD-A914-2856310E3072}"/>
              </a:ext>
            </a:extLst>
          </p:cNvPr>
          <p:cNvSpPr>
            <a:spLocks noGrp="1"/>
          </p:cNvSpPr>
          <p:nvPr>
            <p:ph type="dt" sz="half" idx="10"/>
          </p:nvPr>
        </p:nvSpPr>
        <p:spPr/>
        <p:txBody>
          <a:bodyPr/>
          <a:lstStyle/>
          <a:p>
            <a:fld id="{EB23690A-7B2E-4C15-B902-666FE91AACAF}" type="datetime1">
              <a:rPr lang="en-IN" smtClean="0"/>
              <a:t>04-01-2023</a:t>
            </a:fld>
            <a:endParaRPr lang="en-IN"/>
          </a:p>
        </p:txBody>
      </p:sp>
      <p:sp>
        <p:nvSpPr>
          <p:cNvPr id="8" name="Footer Placeholder 7">
            <a:extLst>
              <a:ext uri="{FF2B5EF4-FFF2-40B4-BE49-F238E27FC236}">
                <a16:creationId xmlns:a16="http://schemas.microsoft.com/office/drawing/2014/main" id="{766E4720-79F9-1774-64EB-0A2D797EFC07}"/>
              </a:ext>
            </a:extLst>
          </p:cNvPr>
          <p:cNvSpPr>
            <a:spLocks noGrp="1"/>
          </p:cNvSpPr>
          <p:nvPr>
            <p:ph type="ftr" sz="quarter" idx="11"/>
          </p:nvPr>
        </p:nvSpPr>
        <p:spPr/>
        <p:txBody>
          <a:bodyPr/>
          <a:lstStyle/>
          <a:p>
            <a:r>
              <a:rPr lang="en-IN"/>
              <a:t>By Sai Kumar</a:t>
            </a:r>
          </a:p>
        </p:txBody>
      </p:sp>
      <p:sp>
        <p:nvSpPr>
          <p:cNvPr id="9" name="Slide Number Placeholder 8">
            <a:extLst>
              <a:ext uri="{FF2B5EF4-FFF2-40B4-BE49-F238E27FC236}">
                <a16:creationId xmlns:a16="http://schemas.microsoft.com/office/drawing/2014/main" id="{4A305039-F78F-6EB6-7FFE-3D2F59A3BD09}"/>
              </a:ext>
            </a:extLst>
          </p:cNvPr>
          <p:cNvSpPr>
            <a:spLocks noGrp="1"/>
          </p:cNvSpPr>
          <p:nvPr>
            <p:ph type="sldNum" sz="quarter" idx="12"/>
          </p:nvPr>
        </p:nvSpPr>
        <p:spPr/>
        <p:txBody>
          <a:bodyPr/>
          <a:lstStyle/>
          <a:p>
            <a:fld id="{EF95634C-1F61-4AA8-923F-AA6BD3234946}" type="slidenum">
              <a:rPr lang="en-IN" smtClean="0"/>
              <a:t>‹#›</a:t>
            </a:fld>
            <a:endParaRPr lang="en-IN"/>
          </a:p>
        </p:txBody>
      </p:sp>
    </p:spTree>
    <p:extLst>
      <p:ext uri="{BB962C8B-B14F-4D97-AF65-F5344CB8AC3E}">
        <p14:creationId xmlns:p14="http://schemas.microsoft.com/office/powerpoint/2010/main" val="1668186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08FF3-5FEB-DD5A-548D-F4CEE48B486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3AE93BE-36C4-549B-497C-160ACC583272}"/>
              </a:ext>
            </a:extLst>
          </p:cNvPr>
          <p:cNvSpPr>
            <a:spLocks noGrp="1"/>
          </p:cNvSpPr>
          <p:nvPr>
            <p:ph type="dt" sz="half" idx="10"/>
          </p:nvPr>
        </p:nvSpPr>
        <p:spPr/>
        <p:txBody>
          <a:bodyPr/>
          <a:lstStyle/>
          <a:p>
            <a:fld id="{201E6A0C-2427-476E-9CB2-CAE2EB9638A6}" type="datetime1">
              <a:rPr lang="en-IN" smtClean="0"/>
              <a:t>04-01-2023</a:t>
            </a:fld>
            <a:endParaRPr lang="en-IN"/>
          </a:p>
        </p:txBody>
      </p:sp>
      <p:sp>
        <p:nvSpPr>
          <p:cNvPr id="4" name="Footer Placeholder 3">
            <a:extLst>
              <a:ext uri="{FF2B5EF4-FFF2-40B4-BE49-F238E27FC236}">
                <a16:creationId xmlns:a16="http://schemas.microsoft.com/office/drawing/2014/main" id="{D5F6B371-983B-A98B-A50A-F88758F19369}"/>
              </a:ext>
            </a:extLst>
          </p:cNvPr>
          <p:cNvSpPr>
            <a:spLocks noGrp="1"/>
          </p:cNvSpPr>
          <p:nvPr>
            <p:ph type="ftr" sz="quarter" idx="11"/>
          </p:nvPr>
        </p:nvSpPr>
        <p:spPr/>
        <p:txBody>
          <a:bodyPr/>
          <a:lstStyle/>
          <a:p>
            <a:r>
              <a:rPr lang="en-IN"/>
              <a:t>By Sai Kumar</a:t>
            </a:r>
          </a:p>
        </p:txBody>
      </p:sp>
      <p:sp>
        <p:nvSpPr>
          <p:cNvPr id="5" name="Slide Number Placeholder 4">
            <a:extLst>
              <a:ext uri="{FF2B5EF4-FFF2-40B4-BE49-F238E27FC236}">
                <a16:creationId xmlns:a16="http://schemas.microsoft.com/office/drawing/2014/main" id="{15BA1D16-6A05-3057-1D96-E571ECD4532D}"/>
              </a:ext>
            </a:extLst>
          </p:cNvPr>
          <p:cNvSpPr>
            <a:spLocks noGrp="1"/>
          </p:cNvSpPr>
          <p:nvPr>
            <p:ph type="sldNum" sz="quarter" idx="12"/>
          </p:nvPr>
        </p:nvSpPr>
        <p:spPr/>
        <p:txBody>
          <a:bodyPr/>
          <a:lstStyle/>
          <a:p>
            <a:fld id="{EF95634C-1F61-4AA8-923F-AA6BD3234946}" type="slidenum">
              <a:rPr lang="en-IN" smtClean="0"/>
              <a:t>‹#›</a:t>
            </a:fld>
            <a:endParaRPr lang="en-IN"/>
          </a:p>
        </p:txBody>
      </p:sp>
    </p:spTree>
    <p:extLst>
      <p:ext uri="{BB962C8B-B14F-4D97-AF65-F5344CB8AC3E}">
        <p14:creationId xmlns:p14="http://schemas.microsoft.com/office/powerpoint/2010/main" val="2984229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BA3239-A548-9160-4246-4D5EEEDBBA98}"/>
              </a:ext>
            </a:extLst>
          </p:cNvPr>
          <p:cNvSpPr>
            <a:spLocks noGrp="1"/>
          </p:cNvSpPr>
          <p:nvPr>
            <p:ph type="dt" sz="half" idx="10"/>
          </p:nvPr>
        </p:nvSpPr>
        <p:spPr/>
        <p:txBody>
          <a:bodyPr/>
          <a:lstStyle/>
          <a:p>
            <a:fld id="{A7769795-1A51-4913-951A-A3A36FA7E6D1}" type="datetime1">
              <a:rPr lang="en-IN" smtClean="0"/>
              <a:t>04-01-2023</a:t>
            </a:fld>
            <a:endParaRPr lang="en-IN"/>
          </a:p>
        </p:txBody>
      </p:sp>
      <p:sp>
        <p:nvSpPr>
          <p:cNvPr id="3" name="Footer Placeholder 2">
            <a:extLst>
              <a:ext uri="{FF2B5EF4-FFF2-40B4-BE49-F238E27FC236}">
                <a16:creationId xmlns:a16="http://schemas.microsoft.com/office/drawing/2014/main" id="{48D531D6-EABA-20E6-C9DB-9B19D4FDFF37}"/>
              </a:ext>
            </a:extLst>
          </p:cNvPr>
          <p:cNvSpPr>
            <a:spLocks noGrp="1"/>
          </p:cNvSpPr>
          <p:nvPr>
            <p:ph type="ftr" sz="quarter" idx="11"/>
          </p:nvPr>
        </p:nvSpPr>
        <p:spPr/>
        <p:txBody>
          <a:bodyPr/>
          <a:lstStyle/>
          <a:p>
            <a:r>
              <a:rPr lang="en-IN"/>
              <a:t>By Sai Kumar</a:t>
            </a:r>
          </a:p>
        </p:txBody>
      </p:sp>
      <p:sp>
        <p:nvSpPr>
          <p:cNvPr id="4" name="Slide Number Placeholder 3">
            <a:extLst>
              <a:ext uri="{FF2B5EF4-FFF2-40B4-BE49-F238E27FC236}">
                <a16:creationId xmlns:a16="http://schemas.microsoft.com/office/drawing/2014/main" id="{DDC9DBA2-228F-9650-1F54-A5EDD28CDE9F}"/>
              </a:ext>
            </a:extLst>
          </p:cNvPr>
          <p:cNvSpPr>
            <a:spLocks noGrp="1"/>
          </p:cNvSpPr>
          <p:nvPr>
            <p:ph type="sldNum" sz="quarter" idx="12"/>
          </p:nvPr>
        </p:nvSpPr>
        <p:spPr/>
        <p:txBody>
          <a:bodyPr/>
          <a:lstStyle/>
          <a:p>
            <a:fld id="{EF95634C-1F61-4AA8-923F-AA6BD3234946}" type="slidenum">
              <a:rPr lang="en-IN" smtClean="0"/>
              <a:t>‹#›</a:t>
            </a:fld>
            <a:endParaRPr lang="en-IN"/>
          </a:p>
        </p:txBody>
      </p:sp>
    </p:spTree>
    <p:extLst>
      <p:ext uri="{BB962C8B-B14F-4D97-AF65-F5344CB8AC3E}">
        <p14:creationId xmlns:p14="http://schemas.microsoft.com/office/powerpoint/2010/main" val="312121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4F683-4BB1-2337-CD1F-5057929686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6FE84E5-42B8-AEA4-B7A2-2F5F2E5416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48013F9-DCDD-CB39-8698-805289ABF6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816153-482A-E2D1-574A-65A0C307A1B8}"/>
              </a:ext>
            </a:extLst>
          </p:cNvPr>
          <p:cNvSpPr>
            <a:spLocks noGrp="1"/>
          </p:cNvSpPr>
          <p:nvPr>
            <p:ph type="dt" sz="half" idx="10"/>
          </p:nvPr>
        </p:nvSpPr>
        <p:spPr/>
        <p:txBody>
          <a:bodyPr/>
          <a:lstStyle/>
          <a:p>
            <a:fld id="{5626AFB7-45C2-43E9-B3ED-873A33EB7DBF}" type="datetime1">
              <a:rPr lang="en-IN" smtClean="0"/>
              <a:t>04-01-2023</a:t>
            </a:fld>
            <a:endParaRPr lang="en-IN"/>
          </a:p>
        </p:txBody>
      </p:sp>
      <p:sp>
        <p:nvSpPr>
          <p:cNvPr id="6" name="Footer Placeholder 5">
            <a:extLst>
              <a:ext uri="{FF2B5EF4-FFF2-40B4-BE49-F238E27FC236}">
                <a16:creationId xmlns:a16="http://schemas.microsoft.com/office/drawing/2014/main" id="{F5B58499-0383-5B2E-E759-EFF8A0FC1632}"/>
              </a:ext>
            </a:extLst>
          </p:cNvPr>
          <p:cNvSpPr>
            <a:spLocks noGrp="1"/>
          </p:cNvSpPr>
          <p:nvPr>
            <p:ph type="ftr" sz="quarter" idx="11"/>
          </p:nvPr>
        </p:nvSpPr>
        <p:spPr/>
        <p:txBody>
          <a:bodyPr/>
          <a:lstStyle/>
          <a:p>
            <a:r>
              <a:rPr lang="en-IN"/>
              <a:t>By Sai Kumar</a:t>
            </a:r>
          </a:p>
        </p:txBody>
      </p:sp>
      <p:sp>
        <p:nvSpPr>
          <p:cNvPr id="7" name="Slide Number Placeholder 6">
            <a:extLst>
              <a:ext uri="{FF2B5EF4-FFF2-40B4-BE49-F238E27FC236}">
                <a16:creationId xmlns:a16="http://schemas.microsoft.com/office/drawing/2014/main" id="{B0BA58FE-15C2-16FE-0C16-59FF6EBD5E9D}"/>
              </a:ext>
            </a:extLst>
          </p:cNvPr>
          <p:cNvSpPr>
            <a:spLocks noGrp="1"/>
          </p:cNvSpPr>
          <p:nvPr>
            <p:ph type="sldNum" sz="quarter" idx="12"/>
          </p:nvPr>
        </p:nvSpPr>
        <p:spPr/>
        <p:txBody>
          <a:bodyPr/>
          <a:lstStyle/>
          <a:p>
            <a:fld id="{EF95634C-1F61-4AA8-923F-AA6BD3234946}" type="slidenum">
              <a:rPr lang="en-IN" smtClean="0"/>
              <a:t>‹#›</a:t>
            </a:fld>
            <a:endParaRPr lang="en-IN"/>
          </a:p>
        </p:txBody>
      </p:sp>
    </p:spTree>
    <p:extLst>
      <p:ext uri="{BB962C8B-B14F-4D97-AF65-F5344CB8AC3E}">
        <p14:creationId xmlns:p14="http://schemas.microsoft.com/office/powerpoint/2010/main" val="3916713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51FD6-DC42-FABB-8E59-B39FE36A9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18F354C-EC33-1463-6120-1B57B275B0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85AE42A-F84E-3DA9-E4BE-2127D3BA89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BC982B-6D78-770B-9873-56D0422B508D}"/>
              </a:ext>
            </a:extLst>
          </p:cNvPr>
          <p:cNvSpPr>
            <a:spLocks noGrp="1"/>
          </p:cNvSpPr>
          <p:nvPr>
            <p:ph type="dt" sz="half" idx="10"/>
          </p:nvPr>
        </p:nvSpPr>
        <p:spPr/>
        <p:txBody>
          <a:bodyPr/>
          <a:lstStyle/>
          <a:p>
            <a:fld id="{D700A71A-4857-4DD7-99F8-56798CF2784C}" type="datetime1">
              <a:rPr lang="en-IN" smtClean="0"/>
              <a:t>04-01-2023</a:t>
            </a:fld>
            <a:endParaRPr lang="en-IN"/>
          </a:p>
        </p:txBody>
      </p:sp>
      <p:sp>
        <p:nvSpPr>
          <p:cNvPr id="6" name="Footer Placeholder 5">
            <a:extLst>
              <a:ext uri="{FF2B5EF4-FFF2-40B4-BE49-F238E27FC236}">
                <a16:creationId xmlns:a16="http://schemas.microsoft.com/office/drawing/2014/main" id="{6034334E-ADCA-AECD-FD54-17CCCB8B6FCA}"/>
              </a:ext>
            </a:extLst>
          </p:cNvPr>
          <p:cNvSpPr>
            <a:spLocks noGrp="1"/>
          </p:cNvSpPr>
          <p:nvPr>
            <p:ph type="ftr" sz="quarter" idx="11"/>
          </p:nvPr>
        </p:nvSpPr>
        <p:spPr/>
        <p:txBody>
          <a:bodyPr/>
          <a:lstStyle/>
          <a:p>
            <a:r>
              <a:rPr lang="en-IN"/>
              <a:t>By Sai Kumar</a:t>
            </a:r>
          </a:p>
        </p:txBody>
      </p:sp>
      <p:sp>
        <p:nvSpPr>
          <p:cNvPr id="7" name="Slide Number Placeholder 6">
            <a:extLst>
              <a:ext uri="{FF2B5EF4-FFF2-40B4-BE49-F238E27FC236}">
                <a16:creationId xmlns:a16="http://schemas.microsoft.com/office/drawing/2014/main" id="{C915C62C-1801-BFCA-BCA7-518FAC225B45}"/>
              </a:ext>
            </a:extLst>
          </p:cNvPr>
          <p:cNvSpPr>
            <a:spLocks noGrp="1"/>
          </p:cNvSpPr>
          <p:nvPr>
            <p:ph type="sldNum" sz="quarter" idx="12"/>
          </p:nvPr>
        </p:nvSpPr>
        <p:spPr/>
        <p:txBody>
          <a:bodyPr/>
          <a:lstStyle/>
          <a:p>
            <a:fld id="{EF95634C-1F61-4AA8-923F-AA6BD3234946}" type="slidenum">
              <a:rPr lang="en-IN" smtClean="0"/>
              <a:t>‹#›</a:t>
            </a:fld>
            <a:endParaRPr lang="en-IN"/>
          </a:p>
        </p:txBody>
      </p:sp>
    </p:spTree>
    <p:extLst>
      <p:ext uri="{BB962C8B-B14F-4D97-AF65-F5344CB8AC3E}">
        <p14:creationId xmlns:p14="http://schemas.microsoft.com/office/powerpoint/2010/main" val="1182350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7C8038-C9C8-6E8A-4B5A-998888B65A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66184C-F54A-90B2-CD0F-342482FEFF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A86F1C-5A81-1817-7CCD-86797607BC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89B56A-9A35-4A95-A604-8398D7C7B017}" type="datetime1">
              <a:rPr lang="en-IN" smtClean="0"/>
              <a:t>04-01-2023</a:t>
            </a:fld>
            <a:endParaRPr lang="en-IN"/>
          </a:p>
        </p:txBody>
      </p:sp>
      <p:sp>
        <p:nvSpPr>
          <p:cNvPr id="5" name="Footer Placeholder 4">
            <a:extLst>
              <a:ext uri="{FF2B5EF4-FFF2-40B4-BE49-F238E27FC236}">
                <a16:creationId xmlns:a16="http://schemas.microsoft.com/office/drawing/2014/main" id="{D5BD047F-0B4A-60DC-6168-1D0FA7D903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By Sai Kumar</a:t>
            </a:r>
          </a:p>
        </p:txBody>
      </p:sp>
      <p:sp>
        <p:nvSpPr>
          <p:cNvPr id="6" name="Slide Number Placeholder 5">
            <a:extLst>
              <a:ext uri="{FF2B5EF4-FFF2-40B4-BE49-F238E27FC236}">
                <a16:creationId xmlns:a16="http://schemas.microsoft.com/office/drawing/2014/main" id="{5054B49C-7911-1D45-944B-70C9B187BE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95634C-1F61-4AA8-923F-AA6BD3234946}" type="slidenum">
              <a:rPr lang="en-IN" smtClean="0"/>
              <a:t>‹#›</a:t>
            </a:fld>
            <a:endParaRPr lang="en-IN"/>
          </a:p>
        </p:txBody>
      </p:sp>
    </p:spTree>
    <p:extLst>
      <p:ext uri="{BB962C8B-B14F-4D97-AF65-F5344CB8AC3E}">
        <p14:creationId xmlns:p14="http://schemas.microsoft.com/office/powerpoint/2010/main" val="978515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9.xml"/><Relationship Id="rId18" Type="http://schemas.openxmlformats.org/officeDocument/2006/relationships/customXml" Target="../ink/ink14.xml"/><Relationship Id="rId3" Type="http://schemas.openxmlformats.org/officeDocument/2006/relationships/image" Target="../media/image3.png"/><Relationship Id="rId21" Type="http://schemas.openxmlformats.org/officeDocument/2006/relationships/customXml" Target="../ink/ink16.xml"/><Relationship Id="rId7" Type="http://schemas.openxmlformats.org/officeDocument/2006/relationships/customXml" Target="../ink/ink3.xml"/><Relationship Id="rId12" Type="http://schemas.openxmlformats.org/officeDocument/2006/relationships/customXml" Target="../ink/ink8.xml"/><Relationship Id="rId17" Type="http://schemas.openxmlformats.org/officeDocument/2006/relationships/customXml" Target="../ink/ink13.xml"/><Relationship Id="rId2" Type="http://schemas.openxmlformats.org/officeDocument/2006/relationships/customXml" Target="../ink/ink1.xml"/><Relationship Id="rId16" Type="http://schemas.openxmlformats.org/officeDocument/2006/relationships/customXml" Target="../ink/ink12.xml"/><Relationship Id="rId20"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customXml" Target="../ink/ink7.xml"/><Relationship Id="rId5" Type="http://schemas.openxmlformats.org/officeDocument/2006/relationships/customXml" Target="../ink/ink2.xml"/><Relationship Id="rId15" Type="http://schemas.openxmlformats.org/officeDocument/2006/relationships/customXml" Target="../ink/ink11.xml"/><Relationship Id="rId23" Type="http://schemas.openxmlformats.org/officeDocument/2006/relationships/customXml" Target="../ink/ink18.xml"/><Relationship Id="rId10" Type="http://schemas.openxmlformats.org/officeDocument/2006/relationships/customXml" Target="../ink/ink6.xml"/><Relationship Id="rId19" Type="http://schemas.openxmlformats.org/officeDocument/2006/relationships/customXml" Target="../ink/ink15.xml"/><Relationship Id="rId4" Type="http://schemas.openxmlformats.org/officeDocument/2006/relationships/image" Target="../media/image4.png"/><Relationship Id="rId9" Type="http://schemas.openxmlformats.org/officeDocument/2006/relationships/customXml" Target="../ink/ink5.xml"/><Relationship Id="rId14" Type="http://schemas.openxmlformats.org/officeDocument/2006/relationships/customXml" Target="../ink/ink10.xml"/><Relationship Id="rId22" Type="http://schemas.openxmlformats.org/officeDocument/2006/relationships/customXml" Target="../ink/ink17.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F6B08D-5741-A568-FD3D-17CE2D9D0133}"/>
              </a:ext>
            </a:extLst>
          </p:cNvPr>
          <p:cNvPicPr>
            <a:picLocks noChangeAspect="1"/>
          </p:cNvPicPr>
          <p:nvPr/>
        </p:nvPicPr>
        <p:blipFill rotWithShape="1">
          <a:blip r:embed="rId2">
            <a:extLst>
              <a:ext uri="{28A0092B-C50C-407E-A947-70E740481C1C}">
                <a14:useLocalDpi xmlns:a14="http://schemas.microsoft.com/office/drawing/2010/main" val="0"/>
              </a:ext>
            </a:extLst>
          </a:blip>
          <a:srcRect t="36357" b="34358"/>
          <a:stretch/>
        </p:blipFill>
        <p:spPr>
          <a:xfrm>
            <a:off x="3611546" y="1695450"/>
            <a:ext cx="4130708" cy="1209675"/>
          </a:xfrm>
          <a:prstGeom prst="rect">
            <a:avLst/>
          </a:prstGeom>
        </p:spPr>
      </p:pic>
      <p:sp>
        <p:nvSpPr>
          <p:cNvPr id="7" name="Rectangle 6">
            <a:extLst>
              <a:ext uri="{FF2B5EF4-FFF2-40B4-BE49-F238E27FC236}">
                <a16:creationId xmlns:a16="http://schemas.microsoft.com/office/drawing/2014/main" id="{B6911938-6A38-8724-0EE5-BD1AEDAB8BE2}"/>
              </a:ext>
            </a:extLst>
          </p:cNvPr>
          <p:cNvSpPr/>
          <p:nvPr/>
        </p:nvSpPr>
        <p:spPr>
          <a:xfrm>
            <a:off x="1914335" y="3029546"/>
            <a:ext cx="7639240" cy="923330"/>
          </a:xfrm>
          <a:prstGeom prst="rect">
            <a:avLst/>
          </a:prstGeom>
          <a:noFill/>
        </p:spPr>
        <p:txBody>
          <a:bodyPr wrap="squar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PLATFORM AS A SERVICE</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8" name="TextBox 7">
            <a:extLst>
              <a:ext uri="{FF2B5EF4-FFF2-40B4-BE49-F238E27FC236}">
                <a16:creationId xmlns:a16="http://schemas.microsoft.com/office/drawing/2014/main" id="{B0BBEBDD-D479-8C4C-D8CA-409E7D67C7DA}"/>
              </a:ext>
            </a:extLst>
          </p:cNvPr>
          <p:cNvSpPr txBox="1"/>
          <p:nvPr/>
        </p:nvSpPr>
        <p:spPr>
          <a:xfrm>
            <a:off x="7591424" y="5143499"/>
            <a:ext cx="3171826" cy="523220"/>
          </a:xfrm>
          <a:prstGeom prst="rect">
            <a:avLst/>
          </a:prstGeom>
          <a:noFill/>
        </p:spPr>
        <p:txBody>
          <a:bodyPr wrap="square" rtlCol="0">
            <a:spAutoFit/>
          </a:bodyPr>
          <a:lstStyle/>
          <a:p>
            <a:r>
              <a:rPr lang="en-IN" sz="2800" b="1" dirty="0">
                <a:solidFill>
                  <a:srgbClr val="002060"/>
                </a:solidFill>
                <a:latin typeface="Verdana" panose="020B0604030504040204" pitchFamily="34" charset="0"/>
                <a:ea typeface="Verdana" panose="020B0604030504040204" pitchFamily="34" charset="0"/>
              </a:rPr>
              <a:t>By Sai Kumar</a:t>
            </a:r>
          </a:p>
        </p:txBody>
      </p:sp>
    </p:spTree>
    <p:extLst>
      <p:ext uri="{BB962C8B-B14F-4D97-AF65-F5344CB8AC3E}">
        <p14:creationId xmlns:p14="http://schemas.microsoft.com/office/powerpoint/2010/main" val="1063511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1A3F-2D37-029B-8DDB-970F7D9E9E0A}"/>
              </a:ext>
            </a:extLst>
          </p:cNvPr>
          <p:cNvSpPr>
            <a:spLocks noGrp="1"/>
          </p:cNvSpPr>
          <p:nvPr>
            <p:ph type="title"/>
          </p:nvPr>
        </p:nvSpPr>
        <p:spPr/>
        <p:txBody>
          <a:bodyPr/>
          <a:lstStyle/>
          <a:p>
            <a:r>
              <a:rPr lang="en-IN" b="1" dirty="0">
                <a:solidFill>
                  <a:srgbClr val="002060"/>
                </a:solidFill>
              </a:rPr>
              <a:t>SETTING A BUDGET [ALERTS]</a:t>
            </a:r>
          </a:p>
        </p:txBody>
      </p:sp>
      <p:pic>
        <p:nvPicPr>
          <p:cNvPr id="5" name="Picture 4">
            <a:extLst>
              <a:ext uri="{FF2B5EF4-FFF2-40B4-BE49-F238E27FC236}">
                <a16:creationId xmlns:a16="http://schemas.microsoft.com/office/drawing/2014/main" id="{934B0E4E-A96E-6C5F-1840-BF16EA93E5DD}"/>
              </a:ext>
            </a:extLst>
          </p:cNvPr>
          <p:cNvPicPr>
            <a:picLocks noChangeAspect="1"/>
          </p:cNvPicPr>
          <p:nvPr/>
        </p:nvPicPr>
        <p:blipFill>
          <a:blip r:embed="rId2"/>
          <a:stretch>
            <a:fillRect/>
          </a:stretch>
        </p:blipFill>
        <p:spPr>
          <a:xfrm>
            <a:off x="7558087" y="513555"/>
            <a:ext cx="1014413" cy="1028701"/>
          </a:xfrm>
          <a:prstGeom prst="rect">
            <a:avLst/>
          </a:prstGeom>
        </p:spPr>
      </p:pic>
      <p:pic>
        <p:nvPicPr>
          <p:cNvPr id="4" name="Picture 3">
            <a:extLst>
              <a:ext uri="{FF2B5EF4-FFF2-40B4-BE49-F238E27FC236}">
                <a16:creationId xmlns:a16="http://schemas.microsoft.com/office/drawing/2014/main" id="{975CC471-A571-CA8C-6678-26D2A8034277}"/>
              </a:ext>
            </a:extLst>
          </p:cNvPr>
          <p:cNvPicPr>
            <a:picLocks noChangeAspect="1"/>
          </p:cNvPicPr>
          <p:nvPr/>
        </p:nvPicPr>
        <p:blipFill>
          <a:blip r:embed="rId3"/>
          <a:stretch>
            <a:fillRect/>
          </a:stretch>
        </p:blipFill>
        <p:spPr>
          <a:xfrm>
            <a:off x="2324099" y="1542256"/>
            <a:ext cx="6361667" cy="5171018"/>
          </a:xfrm>
          <a:prstGeom prst="rect">
            <a:avLst/>
          </a:prstGeom>
        </p:spPr>
      </p:pic>
      <p:sp>
        <p:nvSpPr>
          <p:cNvPr id="6" name="Footer Placeholder 5">
            <a:extLst>
              <a:ext uri="{FF2B5EF4-FFF2-40B4-BE49-F238E27FC236}">
                <a16:creationId xmlns:a16="http://schemas.microsoft.com/office/drawing/2014/main" id="{B06E6E91-C3C0-3EF5-003D-8D9F49C35408}"/>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3155229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ACF58-284B-9C81-15A1-372DC7B0E79C}"/>
              </a:ext>
            </a:extLst>
          </p:cNvPr>
          <p:cNvSpPr>
            <a:spLocks noGrp="1"/>
          </p:cNvSpPr>
          <p:nvPr>
            <p:ph type="title"/>
          </p:nvPr>
        </p:nvSpPr>
        <p:spPr>
          <a:xfrm>
            <a:off x="838200" y="36512"/>
            <a:ext cx="10515600" cy="1325563"/>
          </a:xfrm>
        </p:spPr>
        <p:txBody>
          <a:bodyPr/>
          <a:lstStyle/>
          <a:p>
            <a:r>
              <a:rPr lang="en-IN" b="1" dirty="0">
                <a:solidFill>
                  <a:srgbClr val="002060"/>
                </a:solidFill>
              </a:rPr>
              <a:t>Tagging</a:t>
            </a:r>
            <a:r>
              <a:rPr lang="en-IN" dirty="0"/>
              <a:t> </a:t>
            </a:r>
          </a:p>
        </p:txBody>
      </p:sp>
      <p:sp>
        <p:nvSpPr>
          <p:cNvPr id="3" name="Content Placeholder 2">
            <a:extLst>
              <a:ext uri="{FF2B5EF4-FFF2-40B4-BE49-F238E27FC236}">
                <a16:creationId xmlns:a16="http://schemas.microsoft.com/office/drawing/2014/main" id="{9C8941E2-9D5E-220E-6590-C46EB8E656D9}"/>
              </a:ext>
            </a:extLst>
          </p:cNvPr>
          <p:cNvSpPr>
            <a:spLocks noGrp="1"/>
          </p:cNvSpPr>
          <p:nvPr>
            <p:ph idx="1"/>
          </p:nvPr>
        </p:nvSpPr>
        <p:spPr>
          <a:xfrm>
            <a:off x="742950" y="1058863"/>
            <a:ext cx="10515600" cy="4351338"/>
          </a:xfrm>
        </p:spPr>
        <p:txBody>
          <a:bodyPr>
            <a:normAutofit/>
          </a:bodyPr>
          <a:lstStyle/>
          <a:p>
            <a:pPr marL="0" indent="0" algn="just">
              <a:buNone/>
            </a:pPr>
            <a:r>
              <a:rPr lang="en-US" sz="2000" dirty="0">
                <a:latin typeface="Verdana" panose="020B0604030504040204" pitchFamily="34" charset="0"/>
                <a:ea typeface="Verdana" panose="020B0604030504040204" pitchFamily="34" charset="0"/>
              </a:rPr>
              <a:t>Tags are name/value pairs that enable you to categorize resources and view consolidated billing by applying the same tag to multiple resources and resource groups. Tag names are case insensitive, but tag values are case sensitive.</a:t>
            </a:r>
          </a:p>
          <a:p>
            <a:pPr marL="0" indent="0" algn="just">
              <a:buNone/>
            </a:pPr>
            <a:endParaRPr lang="en-US" sz="2000" dirty="0">
              <a:latin typeface="Verdana" panose="020B0604030504040204" pitchFamily="34" charset="0"/>
              <a:ea typeface="Verdana" panose="020B0604030504040204" pitchFamily="34" charset="0"/>
            </a:endParaRPr>
          </a:p>
          <a:p>
            <a:pPr marL="0" indent="0" algn="just">
              <a:buNone/>
            </a:pPr>
            <a:endParaRPr lang="en-IN" sz="2000" dirty="0">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DD74F6BC-BA18-DC19-4623-E4D19B0A850A}"/>
              </a:ext>
            </a:extLst>
          </p:cNvPr>
          <p:cNvPicPr>
            <a:picLocks noChangeAspect="1"/>
          </p:cNvPicPr>
          <p:nvPr/>
        </p:nvPicPr>
        <p:blipFill>
          <a:blip r:embed="rId2"/>
          <a:stretch>
            <a:fillRect/>
          </a:stretch>
        </p:blipFill>
        <p:spPr>
          <a:xfrm>
            <a:off x="2700337" y="514350"/>
            <a:ext cx="485775" cy="514350"/>
          </a:xfrm>
          <a:prstGeom prst="rect">
            <a:avLst/>
          </a:prstGeom>
        </p:spPr>
      </p:pic>
      <p:pic>
        <p:nvPicPr>
          <p:cNvPr id="7" name="Picture 6">
            <a:extLst>
              <a:ext uri="{FF2B5EF4-FFF2-40B4-BE49-F238E27FC236}">
                <a16:creationId xmlns:a16="http://schemas.microsoft.com/office/drawing/2014/main" id="{CD231085-9ECE-1CE8-B1C3-00B818536580}"/>
              </a:ext>
            </a:extLst>
          </p:cNvPr>
          <p:cNvPicPr>
            <a:picLocks noChangeAspect="1"/>
          </p:cNvPicPr>
          <p:nvPr/>
        </p:nvPicPr>
        <p:blipFill>
          <a:blip r:embed="rId3"/>
          <a:stretch>
            <a:fillRect/>
          </a:stretch>
        </p:blipFill>
        <p:spPr>
          <a:xfrm>
            <a:off x="466725" y="2676236"/>
            <a:ext cx="11500994" cy="1505528"/>
          </a:xfrm>
          <a:prstGeom prst="rect">
            <a:avLst/>
          </a:prstGeom>
        </p:spPr>
      </p:pic>
      <p:sp>
        <p:nvSpPr>
          <p:cNvPr id="8" name="Footer Placeholder 7">
            <a:extLst>
              <a:ext uri="{FF2B5EF4-FFF2-40B4-BE49-F238E27FC236}">
                <a16:creationId xmlns:a16="http://schemas.microsoft.com/office/drawing/2014/main" id="{F2AD58BC-EDAD-1C6C-9440-6509E0BB8BB6}"/>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3086234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A3C92-531C-6D30-D84A-FF00D621973C}"/>
              </a:ext>
            </a:extLst>
          </p:cNvPr>
          <p:cNvSpPr>
            <a:spLocks noGrp="1"/>
          </p:cNvSpPr>
          <p:nvPr>
            <p:ph type="title"/>
          </p:nvPr>
        </p:nvSpPr>
        <p:spPr/>
        <p:txBody>
          <a:bodyPr/>
          <a:lstStyle/>
          <a:p>
            <a:r>
              <a:rPr lang="en-IN" dirty="0">
                <a:solidFill>
                  <a:srgbClr val="002060"/>
                </a:solidFill>
              </a:rPr>
              <a:t>ACCESS CONTROL</a:t>
            </a:r>
          </a:p>
        </p:txBody>
      </p:sp>
      <p:sp>
        <p:nvSpPr>
          <p:cNvPr id="3" name="Content Placeholder 2">
            <a:extLst>
              <a:ext uri="{FF2B5EF4-FFF2-40B4-BE49-F238E27FC236}">
                <a16:creationId xmlns:a16="http://schemas.microsoft.com/office/drawing/2014/main" id="{E7572D5E-AB0B-1AE3-3061-9B7049F58606}"/>
              </a:ext>
            </a:extLst>
          </p:cNvPr>
          <p:cNvSpPr>
            <a:spLocks noGrp="1"/>
          </p:cNvSpPr>
          <p:nvPr>
            <p:ph idx="1"/>
          </p:nvPr>
        </p:nvSpPr>
        <p:spPr>
          <a:xfrm>
            <a:off x="723900" y="1444625"/>
            <a:ext cx="10515600" cy="4351338"/>
          </a:xfrm>
        </p:spPr>
        <p:txBody>
          <a:bodyPr/>
          <a:lstStyle/>
          <a:p>
            <a:pPr marL="0" indent="0">
              <a:buNone/>
            </a:pPr>
            <a:r>
              <a:rPr lang="en-US" dirty="0"/>
              <a:t>IAM --&gt; granting access and roles on resources to others</a:t>
            </a:r>
          </a:p>
          <a:p>
            <a:pPr marL="0" indent="0">
              <a:buNone/>
            </a:pPr>
            <a:endParaRPr lang="en-IN" dirty="0"/>
          </a:p>
        </p:txBody>
      </p:sp>
      <p:pic>
        <p:nvPicPr>
          <p:cNvPr id="5" name="Picture 4">
            <a:extLst>
              <a:ext uri="{FF2B5EF4-FFF2-40B4-BE49-F238E27FC236}">
                <a16:creationId xmlns:a16="http://schemas.microsoft.com/office/drawing/2014/main" id="{B76D7CEF-924E-ABD3-A6EB-8ADCBD7161DD}"/>
              </a:ext>
            </a:extLst>
          </p:cNvPr>
          <p:cNvPicPr>
            <a:picLocks noChangeAspect="1"/>
          </p:cNvPicPr>
          <p:nvPr/>
        </p:nvPicPr>
        <p:blipFill>
          <a:blip r:embed="rId2"/>
          <a:stretch>
            <a:fillRect/>
          </a:stretch>
        </p:blipFill>
        <p:spPr>
          <a:xfrm>
            <a:off x="5148262" y="770731"/>
            <a:ext cx="523875" cy="514350"/>
          </a:xfrm>
          <a:prstGeom prst="rect">
            <a:avLst/>
          </a:prstGeom>
        </p:spPr>
      </p:pic>
      <p:pic>
        <p:nvPicPr>
          <p:cNvPr id="7" name="Picture 6">
            <a:extLst>
              <a:ext uri="{FF2B5EF4-FFF2-40B4-BE49-F238E27FC236}">
                <a16:creationId xmlns:a16="http://schemas.microsoft.com/office/drawing/2014/main" id="{62C77550-C6ED-1224-5033-02842433BA50}"/>
              </a:ext>
            </a:extLst>
          </p:cNvPr>
          <p:cNvPicPr>
            <a:picLocks noChangeAspect="1"/>
          </p:cNvPicPr>
          <p:nvPr/>
        </p:nvPicPr>
        <p:blipFill>
          <a:blip r:embed="rId3"/>
          <a:stretch>
            <a:fillRect/>
          </a:stretch>
        </p:blipFill>
        <p:spPr>
          <a:xfrm>
            <a:off x="1228725" y="1975231"/>
            <a:ext cx="8705850" cy="4722339"/>
          </a:xfrm>
          <a:prstGeom prst="rect">
            <a:avLst/>
          </a:prstGeom>
        </p:spPr>
      </p:pic>
      <p:sp>
        <p:nvSpPr>
          <p:cNvPr id="8" name="Footer Placeholder 7">
            <a:extLst>
              <a:ext uri="{FF2B5EF4-FFF2-40B4-BE49-F238E27FC236}">
                <a16:creationId xmlns:a16="http://schemas.microsoft.com/office/drawing/2014/main" id="{B4D16203-069E-7F25-298C-658FEAC157B4}"/>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4195758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A3C92-531C-6D30-D84A-FF00D621973C}"/>
              </a:ext>
            </a:extLst>
          </p:cNvPr>
          <p:cNvSpPr>
            <a:spLocks noGrp="1"/>
          </p:cNvSpPr>
          <p:nvPr>
            <p:ph type="title"/>
          </p:nvPr>
        </p:nvSpPr>
        <p:spPr/>
        <p:txBody>
          <a:bodyPr/>
          <a:lstStyle/>
          <a:p>
            <a:r>
              <a:rPr lang="en-IN" b="1" dirty="0">
                <a:solidFill>
                  <a:srgbClr val="002060"/>
                </a:solidFill>
              </a:rPr>
              <a:t>ACCESS CONTROL</a:t>
            </a:r>
          </a:p>
        </p:txBody>
      </p:sp>
      <p:pic>
        <p:nvPicPr>
          <p:cNvPr id="5" name="Picture 4">
            <a:extLst>
              <a:ext uri="{FF2B5EF4-FFF2-40B4-BE49-F238E27FC236}">
                <a16:creationId xmlns:a16="http://schemas.microsoft.com/office/drawing/2014/main" id="{B76D7CEF-924E-ABD3-A6EB-8ADCBD7161DD}"/>
              </a:ext>
            </a:extLst>
          </p:cNvPr>
          <p:cNvPicPr>
            <a:picLocks noChangeAspect="1"/>
          </p:cNvPicPr>
          <p:nvPr/>
        </p:nvPicPr>
        <p:blipFill>
          <a:blip r:embed="rId2"/>
          <a:stretch>
            <a:fillRect/>
          </a:stretch>
        </p:blipFill>
        <p:spPr>
          <a:xfrm>
            <a:off x="5148262" y="770731"/>
            <a:ext cx="523875" cy="514350"/>
          </a:xfrm>
          <a:prstGeom prst="rect">
            <a:avLst/>
          </a:prstGeom>
        </p:spPr>
      </p:pic>
      <p:pic>
        <p:nvPicPr>
          <p:cNvPr id="9" name="Picture 8">
            <a:extLst>
              <a:ext uri="{FF2B5EF4-FFF2-40B4-BE49-F238E27FC236}">
                <a16:creationId xmlns:a16="http://schemas.microsoft.com/office/drawing/2014/main" id="{489055AF-A68D-F284-DE76-B1F1987881D5}"/>
              </a:ext>
            </a:extLst>
          </p:cNvPr>
          <p:cNvPicPr>
            <a:picLocks noChangeAspect="1"/>
          </p:cNvPicPr>
          <p:nvPr/>
        </p:nvPicPr>
        <p:blipFill>
          <a:blip r:embed="rId3"/>
          <a:stretch>
            <a:fillRect/>
          </a:stretch>
        </p:blipFill>
        <p:spPr>
          <a:xfrm>
            <a:off x="114300" y="1294606"/>
            <a:ext cx="6271977" cy="2371726"/>
          </a:xfrm>
          <a:prstGeom prst="rect">
            <a:avLst/>
          </a:prstGeom>
        </p:spPr>
      </p:pic>
      <p:pic>
        <p:nvPicPr>
          <p:cNvPr id="11" name="Picture 10">
            <a:extLst>
              <a:ext uri="{FF2B5EF4-FFF2-40B4-BE49-F238E27FC236}">
                <a16:creationId xmlns:a16="http://schemas.microsoft.com/office/drawing/2014/main" id="{F029A341-E48B-0999-0226-7C35C5C1A88F}"/>
              </a:ext>
            </a:extLst>
          </p:cNvPr>
          <p:cNvPicPr>
            <a:picLocks noChangeAspect="1"/>
          </p:cNvPicPr>
          <p:nvPr/>
        </p:nvPicPr>
        <p:blipFill>
          <a:blip r:embed="rId4"/>
          <a:stretch>
            <a:fillRect/>
          </a:stretch>
        </p:blipFill>
        <p:spPr>
          <a:xfrm>
            <a:off x="6233877" y="3429000"/>
            <a:ext cx="5690917" cy="2661341"/>
          </a:xfrm>
          <a:prstGeom prst="rect">
            <a:avLst/>
          </a:prstGeom>
        </p:spPr>
      </p:pic>
      <p:sp>
        <p:nvSpPr>
          <p:cNvPr id="12" name="Footer Placeholder 11">
            <a:extLst>
              <a:ext uri="{FF2B5EF4-FFF2-40B4-BE49-F238E27FC236}">
                <a16:creationId xmlns:a16="http://schemas.microsoft.com/office/drawing/2014/main" id="{1F725301-6CA7-7221-2395-FEC847D05DF6}"/>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3876418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89E03-EF38-1C3E-7146-72116CE5FA5A}"/>
              </a:ext>
            </a:extLst>
          </p:cNvPr>
          <p:cNvSpPr>
            <a:spLocks noGrp="1"/>
          </p:cNvSpPr>
          <p:nvPr>
            <p:ph type="title"/>
          </p:nvPr>
        </p:nvSpPr>
        <p:spPr/>
        <p:txBody>
          <a:bodyPr/>
          <a:lstStyle/>
          <a:p>
            <a:r>
              <a:rPr lang="en-IN" b="1" dirty="0">
                <a:solidFill>
                  <a:srgbClr val="002060"/>
                </a:solidFill>
              </a:rPr>
              <a:t>AZURE SQL DATABASE</a:t>
            </a:r>
          </a:p>
        </p:txBody>
      </p:sp>
      <p:pic>
        <p:nvPicPr>
          <p:cNvPr id="7" name="Picture 6">
            <a:extLst>
              <a:ext uri="{FF2B5EF4-FFF2-40B4-BE49-F238E27FC236}">
                <a16:creationId xmlns:a16="http://schemas.microsoft.com/office/drawing/2014/main" id="{EAF7A41B-AE78-6EFF-8C13-A03B85EA3160}"/>
              </a:ext>
            </a:extLst>
          </p:cNvPr>
          <p:cNvPicPr>
            <a:picLocks noChangeAspect="1"/>
          </p:cNvPicPr>
          <p:nvPr/>
        </p:nvPicPr>
        <p:blipFill>
          <a:blip r:embed="rId2"/>
          <a:stretch>
            <a:fillRect/>
          </a:stretch>
        </p:blipFill>
        <p:spPr>
          <a:xfrm>
            <a:off x="2219325" y="1690688"/>
            <a:ext cx="7562850" cy="4075387"/>
          </a:xfrm>
          <a:prstGeom prst="rect">
            <a:avLst/>
          </a:prstGeom>
        </p:spPr>
      </p:pic>
      <p:sp>
        <p:nvSpPr>
          <p:cNvPr id="8" name="Footer Placeholder 7">
            <a:extLst>
              <a:ext uri="{FF2B5EF4-FFF2-40B4-BE49-F238E27FC236}">
                <a16:creationId xmlns:a16="http://schemas.microsoft.com/office/drawing/2014/main" id="{351CC7B5-4763-3B9D-8BF8-3A9C79B61EDC}"/>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2949486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89E03-EF38-1C3E-7146-72116CE5FA5A}"/>
              </a:ext>
            </a:extLst>
          </p:cNvPr>
          <p:cNvSpPr>
            <a:spLocks noGrp="1"/>
          </p:cNvSpPr>
          <p:nvPr>
            <p:ph type="title"/>
          </p:nvPr>
        </p:nvSpPr>
        <p:spPr/>
        <p:txBody>
          <a:bodyPr/>
          <a:lstStyle/>
          <a:p>
            <a:r>
              <a:rPr lang="en-IN" b="1" dirty="0">
                <a:solidFill>
                  <a:srgbClr val="002060"/>
                </a:solidFill>
              </a:rPr>
              <a:t>AZURE SQL DATABASE</a:t>
            </a:r>
          </a:p>
        </p:txBody>
      </p:sp>
      <p:pic>
        <p:nvPicPr>
          <p:cNvPr id="4" name="Picture 3">
            <a:extLst>
              <a:ext uri="{FF2B5EF4-FFF2-40B4-BE49-F238E27FC236}">
                <a16:creationId xmlns:a16="http://schemas.microsoft.com/office/drawing/2014/main" id="{4A053F20-0352-2EE3-C642-37BBE7EF61E6}"/>
              </a:ext>
            </a:extLst>
          </p:cNvPr>
          <p:cNvPicPr>
            <a:picLocks noChangeAspect="1"/>
          </p:cNvPicPr>
          <p:nvPr/>
        </p:nvPicPr>
        <p:blipFill>
          <a:blip r:embed="rId2"/>
          <a:stretch>
            <a:fillRect/>
          </a:stretch>
        </p:blipFill>
        <p:spPr>
          <a:xfrm>
            <a:off x="638175" y="1351955"/>
            <a:ext cx="9491662" cy="5053607"/>
          </a:xfrm>
          <a:prstGeom prst="rect">
            <a:avLst/>
          </a:prstGeom>
        </p:spPr>
      </p:pic>
      <p:sp>
        <p:nvSpPr>
          <p:cNvPr id="5" name="Footer Placeholder 4">
            <a:extLst>
              <a:ext uri="{FF2B5EF4-FFF2-40B4-BE49-F238E27FC236}">
                <a16:creationId xmlns:a16="http://schemas.microsoft.com/office/drawing/2014/main" id="{8E7A20BD-052C-F52E-A111-332A53ACB44F}"/>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2421224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89E03-EF38-1C3E-7146-72116CE5FA5A}"/>
              </a:ext>
            </a:extLst>
          </p:cNvPr>
          <p:cNvSpPr>
            <a:spLocks noGrp="1"/>
          </p:cNvSpPr>
          <p:nvPr>
            <p:ph type="title"/>
          </p:nvPr>
        </p:nvSpPr>
        <p:spPr/>
        <p:txBody>
          <a:bodyPr/>
          <a:lstStyle/>
          <a:p>
            <a:r>
              <a:rPr lang="en-IN" b="1" dirty="0">
                <a:solidFill>
                  <a:srgbClr val="002060"/>
                </a:solidFill>
              </a:rPr>
              <a:t>AZURE SQL DATABASE</a:t>
            </a:r>
          </a:p>
        </p:txBody>
      </p:sp>
      <p:pic>
        <p:nvPicPr>
          <p:cNvPr id="5" name="Picture 4">
            <a:extLst>
              <a:ext uri="{FF2B5EF4-FFF2-40B4-BE49-F238E27FC236}">
                <a16:creationId xmlns:a16="http://schemas.microsoft.com/office/drawing/2014/main" id="{13B9CCF3-C032-B151-FE39-D9045FC1E26C}"/>
              </a:ext>
            </a:extLst>
          </p:cNvPr>
          <p:cNvPicPr>
            <a:picLocks noChangeAspect="1"/>
          </p:cNvPicPr>
          <p:nvPr/>
        </p:nvPicPr>
        <p:blipFill>
          <a:blip r:embed="rId2"/>
          <a:stretch>
            <a:fillRect/>
          </a:stretch>
        </p:blipFill>
        <p:spPr>
          <a:xfrm>
            <a:off x="647700" y="1512528"/>
            <a:ext cx="9505950" cy="3988366"/>
          </a:xfrm>
          <a:prstGeom prst="rect">
            <a:avLst/>
          </a:prstGeom>
        </p:spPr>
      </p:pic>
      <p:sp>
        <p:nvSpPr>
          <p:cNvPr id="6" name="Footer Placeholder 5">
            <a:extLst>
              <a:ext uri="{FF2B5EF4-FFF2-40B4-BE49-F238E27FC236}">
                <a16:creationId xmlns:a16="http://schemas.microsoft.com/office/drawing/2014/main" id="{29795972-0E4E-6570-5A21-CB43307C26F6}"/>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2916790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89E03-EF38-1C3E-7146-72116CE5FA5A}"/>
              </a:ext>
            </a:extLst>
          </p:cNvPr>
          <p:cNvSpPr>
            <a:spLocks noGrp="1"/>
          </p:cNvSpPr>
          <p:nvPr>
            <p:ph type="title"/>
          </p:nvPr>
        </p:nvSpPr>
        <p:spPr/>
        <p:txBody>
          <a:bodyPr/>
          <a:lstStyle/>
          <a:p>
            <a:r>
              <a:rPr lang="en-IN" b="1" dirty="0">
                <a:solidFill>
                  <a:srgbClr val="002060"/>
                </a:solidFill>
              </a:rPr>
              <a:t>AZURE SQL DATABASE</a:t>
            </a:r>
          </a:p>
        </p:txBody>
      </p:sp>
      <p:pic>
        <p:nvPicPr>
          <p:cNvPr id="4" name="Picture 3">
            <a:extLst>
              <a:ext uri="{FF2B5EF4-FFF2-40B4-BE49-F238E27FC236}">
                <a16:creationId xmlns:a16="http://schemas.microsoft.com/office/drawing/2014/main" id="{E2C0D390-1F5D-C33B-EEA1-4B387B18FA83}"/>
              </a:ext>
            </a:extLst>
          </p:cNvPr>
          <p:cNvPicPr>
            <a:picLocks noChangeAspect="1"/>
          </p:cNvPicPr>
          <p:nvPr/>
        </p:nvPicPr>
        <p:blipFill>
          <a:blip r:embed="rId2"/>
          <a:stretch>
            <a:fillRect/>
          </a:stretch>
        </p:blipFill>
        <p:spPr>
          <a:xfrm>
            <a:off x="1009649" y="1671638"/>
            <a:ext cx="9829801" cy="4378530"/>
          </a:xfrm>
          <a:prstGeom prst="rect">
            <a:avLst/>
          </a:prstGeom>
        </p:spPr>
      </p:pic>
      <p:sp>
        <p:nvSpPr>
          <p:cNvPr id="6" name="Footer Placeholder 5">
            <a:extLst>
              <a:ext uri="{FF2B5EF4-FFF2-40B4-BE49-F238E27FC236}">
                <a16:creationId xmlns:a16="http://schemas.microsoft.com/office/drawing/2014/main" id="{3F101DDE-A23D-74EA-FC4F-EBF2579A5BC4}"/>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216487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89E03-EF38-1C3E-7146-72116CE5FA5A}"/>
              </a:ext>
            </a:extLst>
          </p:cNvPr>
          <p:cNvSpPr>
            <a:spLocks noGrp="1"/>
          </p:cNvSpPr>
          <p:nvPr>
            <p:ph type="title"/>
          </p:nvPr>
        </p:nvSpPr>
        <p:spPr/>
        <p:txBody>
          <a:bodyPr/>
          <a:lstStyle/>
          <a:p>
            <a:r>
              <a:rPr lang="en-IN" b="1" dirty="0">
                <a:solidFill>
                  <a:srgbClr val="002060"/>
                </a:solidFill>
              </a:rPr>
              <a:t>AZURE SQL DATABASE</a:t>
            </a:r>
          </a:p>
        </p:txBody>
      </p:sp>
      <p:pic>
        <p:nvPicPr>
          <p:cNvPr id="4" name="Picture 3">
            <a:extLst>
              <a:ext uri="{FF2B5EF4-FFF2-40B4-BE49-F238E27FC236}">
                <a16:creationId xmlns:a16="http://schemas.microsoft.com/office/drawing/2014/main" id="{E2C0D390-1F5D-C33B-EEA1-4B387B18FA83}"/>
              </a:ext>
            </a:extLst>
          </p:cNvPr>
          <p:cNvPicPr>
            <a:picLocks noChangeAspect="1"/>
          </p:cNvPicPr>
          <p:nvPr/>
        </p:nvPicPr>
        <p:blipFill>
          <a:blip r:embed="rId2"/>
          <a:stretch>
            <a:fillRect/>
          </a:stretch>
        </p:blipFill>
        <p:spPr>
          <a:xfrm>
            <a:off x="1009649" y="1671638"/>
            <a:ext cx="9829801" cy="4378530"/>
          </a:xfrm>
          <a:prstGeom prst="rect">
            <a:avLst/>
          </a:prstGeom>
        </p:spPr>
      </p:pic>
      <p:sp>
        <p:nvSpPr>
          <p:cNvPr id="3" name="Footer Placeholder 2">
            <a:extLst>
              <a:ext uri="{FF2B5EF4-FFF2-40B4-BE49-F238E27FC236}">
                <a16:creationId xmlns:a16="http://schemas.microsoft.com/office/drawing/2014/main" id="{A421ED65-E1F3-84BC-D515-0A4BC4402185}"/>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395566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C2859-E294-CE87-A2E2-A5669A28AFE8}"/>
              </a:ext>
            </a:extLst>
          </p:cNvPr>
          <p:cNvSpPr>
            <a:spLocks noGrp="1"/>
          </p:cNvSpPr>
          <p:nvPr>
            <p:ph type="title"/>
          </p:nvPr>
        </p:nvSpPr>
        <p:spPr/>
        <p:txBody>
          <a:bodyPr/>
          <a:lstStyle/>
          <a:p>
            <a:r>
              <a:rPr lang="en-IN" b="1" dirty="0">
                <a:solidFill>
                  <a:srgbClr val="002060"/>
                </a:solidFill>
              </a:rPr>
              <a:t>PURCHASE MODELS</a:t>
            </a:r>
          </a:p>
        </p:txBody>
      </p:sp>
      <p:pic>
        <p:nvPicPr>
          <p:cNvPr id="5" name="Picture 4">
            <a:extLst>
              <a:ext uri="{FF2B5EF4-FFF2-40B4-BE49-F238E27FC236}">
                <a16:creationId xmlns:a16="http://schemas.microsoft.com/office/drawing/2014/main" id="{528EC3D8-06B7-9081-A4D0-3688E3F2DA3D}"/>
              </a:ext>
            </a:extLst>
          </p:cNvPr>
          <p:cNvPicPr>
            <a:picLocks noChangeAspect="1"/>
          </p:cNvPicPr>
          <p:nvPr/>
        </p:nvPicPr>
        <p:blipFill>
          <a:blip r:embed="rId2"/>
          <a:stretch>
            <a:fillRect/>
          </a:stretch>
        </p:blipFill>
        <p:spPr>
          <a:xfrm>
            <a:off x="1397794" y="1522897"/>
            <a:ext cx="9396412" cy="4087328"/>
          </a:xfrm>
          <a:prstGeom prst="rect">
            <a:avLst/>
          </a:prstGeom>
        </p:spPr>
      </p:pic>
      <p:sp>
        <p:nvSpPr>
          <p:cNvPr id="6" name="Footer Placeholder 5">
            <a:extLst>
              <a:ext uri="{FF2B5EF4-FFF2-40B4-BE49-F238E27FC236}">
                <a16:creationId xmlns:a16="http://schemas.microsoft.com/office/drawing/2014/main" id="{EDB07A20-BBE0-773E-3EC6-E8D02834D5C7}"/>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2327302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43D7-615A-4746-1348-4C2DE9A843C1}"/>
              </a:ext>
            </a:extLst>
          </p:cNvPr>
          <p:cNvSpPr>
            <a:spLocks noGrp="1"/>
          </p:cNvSpPr>
          <p:nvPr>
            <p:ph type="title"/>
          </p:nvPr>
        </p:nvSpPr>
        <p:spPr>
          <a:xfrm>
            <a:off x="838200" y="18255"/>
            <a:ext cx="10515600" cy="1325563"/>
          </a:xfrm>
        </p:spPr>
        <p:txBody>
          <a:bodyPr/>
          <a:lstStyle/>
          <a:p>
            <a:r>
              <a:rPr lang="en-IN" b="1" dirty="0">
                <a:solidFill>
                  <a:srgbClr val="002060"/>
                </a:solidFill>
              </a:rPr>
              <a:t>Azure Portal</a:t>
            </a:r>
          </a:p>
        </p:txBody>
      </p:sp>
      <p:pic>
        <p:nvPicPr>
          <p:cNvPr id="5" name="Picture 4">
            <a:extLst>
              <a:ext uri="{FF2B5EF4-FFF2-40B4-BE49-F238E27FC236}">
                <a16:creationId xmlns:a16="http://schemas.microsoft.com/office/drawing/2014/main" id="{C0A847B3-85BD-7FEF-DEB9-24185466DE59}"/>
              </a:ext>
            </a:extLst>
          </p:cNvPr>
          <p:cNvPicPr>
            <a:picLocks noChangeAspect="1"/>
          </p:cNvPicPr>
          <p:nvPr/>
        </p:nvPicPr>
        <p:blipFill>
          <a:blip r:embed="rId2"/>
          <a:stretch>
            <a:fillRect/>
          </a:stretch>
        </p:blipFill>
        <p:spPr>
          <a:xfrm>
            <a:off x="430992" y="1537929"/>
            <a:ext cx="11330015" cy="3062645"/>
          </a:xfrm>
          <a:prstGeom prst="rect">
            <a:avLst/>
          </a:prstGeom>
        </p:spPr>
      </p:pic>
      <p:sp>
        <p:nvSpPr>
          <p:cNvPr id="6" name="Footer Placeholder 5">
            <a:extLst>
              <a:ext uri="{FF2B5EF4-FFF2-40B4-BE49-F238E27FC236}">
                <a16:creationId xmlns:a16="http://schemas.microsoft.com/office/drawing/2014/main" id="{4FBAA963-45E6-9B6C-DFC8-A5F25D8BBE86}"/>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3311825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C86004-179F-5C4A-4572-1EDAE9D90CEF}"/>
              </a:ext>
            </a:extLst>
          </p:cNvPr>
          <p:cNvPicPr>
            <a:picLocks noChangeAspect="1"/>
          </p:cNvPicPr>
          <p:nvPr/>
        </p:nvPicPr>
        <p:blipFill>
          <a:blip r:embed="rId2"/>
          <a:stretch>
            <a:fillRect/>
          </a:stretch>
        </p:blipFill>
        <p:spPr>
          <a:xfrm>
            <a:off x="0" y="691493"/>
            <a:ext cx="12192000" cy="5760764"/>
          </a:xfrm>
          <a:prstGeom prst="rect">
            <a:avLst/>
          </a:prstGeom>
        </p:spPr>
      </p:pic>
      <p:sp>
        <p:nvSpPr>
          <p:cNvPr id="6" name="Footer Placeholder 5">
            <a:extLst>
              <a:ext uri="{FF2B5EF4-FFF2-40B4-BE49-F238E27FC236}">
                <a16:creationId xmlns:a16="http://schemas.microsoft.com/office/drawing/2014/main" id="{D9328EF7-DB39-DD4B-00F0-DD606EDA2D69}"/>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3998386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F3458-CDBA-5559-F564-52B4E7F6BA5E}"/>
              </a:ext>
            </a:extLst>
          </p:cNvPr>
          <p:cNvSpPr>
            <a:spLocks noGrp="1"/>
          </p:cNvSpPr>
          <p:nvPr>
            <p:ph type="title"/>
          </p:nvPr>
        </p:nvSpPr>
        <p:spPr/>
        <p:txBody>
          <a:bodyPr/>
          <a:lstStyle/>
          <a:p>
            <a:r>
              <a:rPr lang="en-IN" b="1" dirty="0">
                <a:solidFill>
                  <a:srgbClr val="002060"/>
                </a:solidFill>
              </a:rPr>
              <a:t>CREATING SQL DATABASE</a:t>
            </a:r>
          </a:p>
        </p:txBody>
      </p:sp>
      <p:pic>
        <p:nvPicPr>
          <p:cNvPr id="5" name="Picture 4">
            <a:extLst>
              <a:ext uri="{FF2B5EF4-FFF2-40B4-BE49-F238E27FC236}">
                <a16:creationId xmlns:a16="http://schemas.microsoft.com/office/drawing/2014/main" id="{A47C5608-432B-94C3-9C9C-A2410B176449}"/>
              </a:ext>
            </a:extLst>
          </p:cNvPr>
          <p:cNvPicPr>
            <a:picLocks noChangeAspect="1"/>
          </p:cNvPicPr>
          <p:nvPr/>
        </p:nvPicPr>
        <p:blipFill>
          <a:blip r:embed="rId2"/>
          <a:stretch>
            <a:fillRect/>
          </a:stretch>
        </p:blipFill>
        <p:spPr>
          <a:xfrm>
            <a:off x="6762750" y="506809"/>
            <a:ext cx="1055220" cy="1042193"/>
          </a:xfrm>
          <a:prstGeom prst="rect">
            <a:avLst/>
          </a:prstGeom>
        </p:spPr>
      </p:pic>
      <p:pic>
        <p:nvPicPr>
          <p:cNvPr id="7" name="Picture 6">
            <a:extLst>
              <a:ext uri="{FF2B5EF4-FFF2-40B4-BE49-F238E27FC236}">
                <a16:creationId xmlns:a16="http://schemas.microsoft.com/office/drawing/2014/main" id="{BFF77992-2C66-C7BA-E5BE-ACC3D38F6E16}"/>
              </a:ext>
            </a:extLst>
          </p:cNvPr>
          <p:cNvPicPr>
            <a:picLocks noChangeAspect="1"/>
          </p:cNvPicPr>
          <p:nvPr/>
        </p:nvPicPr>
        <p:blipFill>
          <a:blip r:embed="rId3"/>
          <a:stretch>
            <a:fillRect/>
          </a:stretch>
        </p:blipFill>
        <p:spPr>
          <a:xfrm>
            <a:off x="492759" y="2236105"/>
            <a:ext cx="10861041" cy="1926319"/>
          </a:xfrm>
          <a:prstGeom prst="rect">
            <a:avLst/>
          </a:prstGeom>
        </p:spPr>
      </p:pic>
      <p:sp>
        <p:nvSpPr>
          <p:cNvPr id="8" name="Footer Placeholder 7">
            <a:extLst>
              <a:ext uri="{FF2B5EF4-FFF2-40B4-BE49-F238E27FC236}">
                <a16:creationId xmlns:a16="http://schemas.microsoft.com/office/drawing/2014/main" id="{9BCA38FF-7C47-CADF-4079-831D57FED9BE}"/>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3443218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F3458-CDBA-5559-F564-52B4E7F6BA5E}"/>
              </a:ext>
            </a:extLst>
          </p:cNvPr>
          <p:cNvSpPr>
            <a:spLocks noGrp="1"/>
          </p:cNvSpPr>
          <p:nvPr>
            <p:ph type="title"/>
          </p:nvPr>
        </p:nvSpPr>
        <p:spPr/>
        <p:txBody>
          <a:bodyPr/>
          <a:lstStyle/>
          <a:p>
            <a:r>
              <a:rPr lang="en-IN" b="1" dirty="0">
                <a:solidFill>
                  <a:srgbClr val="002060"/>
                </a:solidFill>
              </a:rPr>
              <a:t>CREATING SQL DATABASE</a:t>
            </a:r>
          </a:p>
        </p:txBody>
      </p:sp>
      <p:pic>
        <p:nvPicPr>
          <p:cNvPr id="5" name="Picture 4">
            <a:extLst>
              <a:ext uri="{FF2B5EF4-FFF2-40B4-BE49-F238E27FC236}">
                <a16:creationId xmlns:a16="http://schemas.microsoft.com/office/drawing/2014/main" id="{A47C5608-432B-94C3-9C9C-A2410B176449}"/>
              </a:ext>
            </a:extLst>
          </p:cNvPr>
          <p:cNvPicPr>
            <a:picLocks noChangeAspect="1"/>
          </p:cNvPicPr>
          <p:nvPr/>
        </p:nvPicPr>
        <p:blipFill>
          <a:blip r:embed="rId2"/>
          <a:stretch>
            <a:fillRect/>
          </a:stretch>
        </p:blipFill>
        <p:spPr>
          <a:xfrm>
            <a:off x="6762750" y="506809"/>
            <a:ext cx="1055220" cy="1042193"/>
          </a:xfrm>
          <a:prstGeom prst="rect">
            <a:avLst/>
          </a:prstGeom>
        </p:spPr>
      </p:pic>
      <p:pic>
        <p:nvPicPr>
          <p:cNvPr id="4" name="Picture 3">
            <a:extLst>
              <a:ext uri="{FF2B5EF4-FFF2-40B4-BE49-F238E27FC236}">
                <a16:creationId xmlns:a16="http://schemas.microsoft.com/office/drawing/2014/main" id="{3F42FBFB-9D8B-2106-D241-932E4910C058}"/>
              </a:ext>
            </a:extLst>
          </p:cNvPr>
          <p:cNvPicPr>
            <a:picLocks noChangeAspect="1"/>
          </p:cNvPicPr>
          <p:nvPr/>
        </p:nvPicPr>
        <p:blipFill>
          <a:blip r:embed="rId3"/>
          <a:stretch>
            <a:fillRect/>
          </a:stretch>
        </p:blipFill>
        <p:spPr>
          <a:xfrm>
            <a:off x="1809750" y="1549002"/>
            <a:ext cx="7551243" cy="5240063"/>
          </a:xfrm>
          <a:prstGeom prst="rect">
            <a:avLst/>
          </a:prstGeom>
        </p:spPr>
      </p:pic>
      <p:sp>
        <p:nvSpPr>
          <p:cNvPr id="6" name="Footer Placeholder 5">
            <a:extLst>
              <a:ext uri="{FF2B5EF4-FFF2-40B4-BE49-F238E27FC236}">
                <a16:creationId xmlns:a16="http://schemas.microsoft.com/office/drawing/2014/main" id="{731D8266-4903-F6FA-C39B-6D6E1F12786A}"/>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4181238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F3458-CDBA-5559-F564-52B4E7F6BA5E}"/>
              </a:ext>
            </a:extLst>
          </p:cNvPr>
          <p:cNvSpPr>
            <a:spLocks noGrp="1"/>
          </p:cNvSpPr>
          <p:nvPr>
            <p:ph type="title"/>
          </p:nvPr>
        </p:nvSpPr>
        <p:spPr/>
        <p:txBody>
          <a:bodyPr/>
          <a:lstStyle/>
          <a:p>
            <a:r>
              <a:rPr lang="en-IN" b="1" dirty="0">
                <a:solidFill>
                  <a:srgbClr val="002060"/>
                </a:solidFill>
              </a:rPr>
              <a:t>CREATING SQL DATABASE</a:t>
            </a:r>
          </a:p>
        </p:txBody>
      </p:sp>
      <p:pic>
        <p:nvPicPr>
          <p:cNvPr id="5" name="Picture 4">
            <a:extLst>
              <a:ext uri="{FF2B5EF4-FFF2-40B4-BE49-F238E27FC236}">
                <a16:creationId xmlns:a16="http://schemas.microsoft.com/office/drawing/2014/main" id="{A47C5608-432B-94C3-9C9C-A2410B176449}"/>
              </a:ext>
            </a:extLst>
          </p:cNvPr>
          <p:cNvPicPr>
            <a:picLocks noChangeAspect="1"/>
          </p:cNvPicPr>
          <p:nvPr/>
        </p:nvPicPr>
        <p:blipFill>
          <a:blip r:embed="rId2"/>
          <a:stretch>
            <a:fillRect/>
          </a:stretch>
        </p:blipFill>
        <p:spPr>
          <a:xfrm>
            <a:off x="6762750" y="506809"/>
            <a:ext cx="1055220" cy="1042193"/>
          </a:xfrm>
          <a:prstGeom prst="rect">
            <a:avLst/>
          </a:prstGeom>
        </p:spPr>
      </p:pic>
      <p:sp>
        <p:nvSpPr>
          <p:cNvPr id="6" name="TextBox 5">
            <a:extLst>
              <a:ext uri="{FF2B5EF4-FFF2-40B4-BE49-F238E27FC236}">
                <a16:creationId xmlns:a16="http://schemas.microsoft.com/office/drawing/2014/main" id="{5466F2BD-E067-CC84-DADD-BDD4875EADCF}"/>
              </a:ext>
            </a:extLst>
          </p:cNvPr>
          <p:cNvSpPr txBox="1"/>
          <p:nvPr/>
        </p:nvSpPr>
        <p:spPr>
          <a:xfrm>
            <a:off x="161925" y="1387614"/>
            <a:ext cx="11858625" cy="5016758"/>
          </a:xfrm>
          <a:prstGeom prst="rect">
            <a:avLst/>
          </a:prstGeom>
          <a:noFill/>
        </p:spPr>
        <p:txBody>
          <a:bodyPr wrap="square">
            <a:spAutoFit/>
          </a:bodyPr>
          <a:lstStyle/>
          <a:p>
            <a:r>
              <a:rPr lang="en-IN" sz="1600" dirty="0">
                <a:latin typeface="Verdana" panose="020B0604030504040204" pitchFamily="34" charset="0"/>
                <a:ea typeface="Verdana" panose="020B0604030504040204" pitchFamily="34" charset="0"/>
              </a:rPr>
              <a:t>Create a resource --&gt; Databases --&gt; SQL database --&gt; ADD </a:t>
            </a:r>
          </a:p>
          <a:p>
            <a:r>
              <a:rPr lang="en-IN" sz="1600" dirty="0">
                <a:latin typeface="Verdana" panose="020B0604030504040204" pitchFamily="34" charset="0"/>
                <a:ea typeface="Verdana" panose="020B0604030504040204" pitchFamily="34" charset="0"/>
              </a:rPr>
              <a:t>Database name, server [just logical database server will be used to manage group of databases --&gt; create server [provide credentials]</a:t>
            </a:r>
          </a:p>
          <a:p>
            <a:r>
              <a:rPr lang="en-IN" sz="1600" dirty="0">
                <a:latin typeface="Verdana" panose="020B0604030504040204" pitchFamily="34" charset="0"/>
                <a:ea typeface="Verdana" panose="020B0604030504040204" pitchFamily="34" charset="0"/>
              </a:rPr>
              <a:t>server name: dbs1</a:t>
            </a:r>
          </a:p>
          <a:p>
            <a:r>
              <a:rPr lang="en-IN" sz="1600" dirty="0">
                <a:latin typeface="Verdana" panose="020B0604030504040204" pitchFamily="34" charset="0"/>
                <a:ea typeface="Verdana" panose="020B0604030504040204" pitchFamily="34" charset="0"/>
              </a:rPr>
              <a:t>location: </a:t>
            </a:r>
            <a:r>
              <a:rPr lang="en-IN" sz="1600" dirty="0" err="1">
                <a:latin typeface="Verdana" panose="020B0604030504040204" pitchFamily="34" charset="0"/>
                <a:ea typeface="Verdana" panose="020B0604030504040204" pitchFamily="34" charset="0"/>
              </a:rPr>
              <a:t>asia</a:t>
            </a:r>
            <a:r>
              <a:rPr lang="en-IN" sz="1600" dirty="0">
                <a:latin typeface="Verdana" panose="020B0604030504040204" pitchFamily="34" charset="0"/>
                <a:ea typeface="Verdana" panose="020B0604030504040204" pitchFamily="34" charset="0"/>
              </a:rPr>
              <a:t> south </a:t>
            </a:r>
            <a:r>
              <a:rPr lang="en-IN" sz="1600" dirty="0" err="1">
                <a:latin typeface="Verdana" panose="020B0604030504040204" pitchFamily="34" charset="0"/>
                <a:ea typeface="Verdana" panose="020B0604030504040204" pitchFamily="34" charset="0"/>
              </a:rPr>
              <a:t>india</a:t>
            </a:r>
            <a:endParaRPr lang="en-IN" sz="1600" dirty="0">
              <a:latin typeface="Verdana" panose="020B0604030504040204" pitchFamily="34" charset="0"/>
              <a:ea typeface="Verdana" panose="020B0604030504040204" pitchFamily="34" charset="0"/>
            </a:endParaRPr>
          </a:p>
          <a:p>
            <a:r>
              <a:rPr lang="en-IN" sz="1600" dirty="0">
                <a:latin typeface="Verdana" panose="020B0604030504040204" pitchFamily="34" charset="0"/>
                <a:ea typeface="Verdana" panose="020B0604030504040204" pitchFamily="34" charset="0"/>
              </a:rPr>
              <a:t>Authentication method: Use SQL authentication</a:t>
            </a:r>
          </a:p>
          <a:p>
            <a:r>
              <a:rPr lang="en-IN" sz="1600" dirty="0">
                <a:latin typeface="Verdana" panose="020B0604030504040204" pitchFamily="34" charset="0"/>
                <a:ea typeface="Verdana" panose="020B0604030504040204" pitchFamily="34" charset="0"/>
              </a:rPr>
              <a:t>Server Admin login: </a:t>
            </a:r>
            <a:r>
              <a:rPr lang="en-IN" sz="1600" dirty="0" err="1">
                <a:latin typeface="Verdana" panose="020B0604030504040204" pitchFamily="34" charset="0"/>
                <a:ea typeface="Verdana" panose="020B0604030504040204" pitchFamily="34" charset="0"/>
              </a:rPr>
              <a:t>sai</a:t>
            </a:r>
            <a:endParaRPr lang="en-IN" sz="1600" dirty="0">
              <a:latin typeface="Verdana" panose="020B0604030504040204" pitchFamily="34" charset="0"/>
              <a:ea typeface="Verdana" panose="020B0604030504040204" pitchFamily="34" charset="0"/>
            </a:endParaRPr>
          </a:p>
          <a:p>
            <a:r>
              <a:rPr lang="en-IN" sz="1600" dirty="0">
                <a:latin typeface="Verdana" panose="020B0604030504040204" pitchFamily="34" charset="0"/>
                <a:ea typeface="Verdana" panose="020B0604030504040204" pitchFamily="34" charset="0"/>
              </a:rPr>
              <a:t>Password: </a:t>
            </a:r>
          </a:p>
          <a:p>
            <a:r>
              <a:rPr lang="en-IN" sz="1600" dirty="0">
                <a:latin typeface="Verdana" panose="020B0604030504040204" pitchFamily="34" charset="0"/>
                <a:ea typeface="Verdana" panose="020B0604030504040204" pitchFamily="34" charset="0"/>
              </a:rPr>
              <a:t>Confirm Password:</a:t>
            </a:r>
          </a:p>
          <a:p>
            <a:endParaRPr lang="en-IN" sz="1600" dirty="0">
              <a:latin typeface="Verdana" panose="020B0604030504040204" pitchFamily="34" charset="0"/>
              <a:ea typeface="Verdana" panose="020B0604030504040204" pitchFamily="34" charset="0"/>
            </a:endParaRPr>
          </a:p>
          <a:p>
            <a:r>
              <a:rPr lang="en-IN" sz="1600" dirty="0">
                <a:latin typeface="Verdana" panose="020B0604030504040204" pitchFamily="34" charset="0"/>
                <a:ea typeface="Verdana" panose="020B0604030504040204" pitchFamily="34" charset="0"/>
              </a:rPr>
              <a:t>want </a:t>
            </a:r>
            <a:r>
              <a:rPr lang="en-IN" sz="1600" dirty="0" err="1">
                <a:latin typeface="Verdana" panose="020B0604030504040204" pitchFamily="34" charset="0"/>
                <a:ea typeface="Verdana" panose="020B0604030504040204" pitchFamily="34" charset="0"/>
              </a:rPr>
              <a:t>sql</a:t>
            </a:r>
            <a:r>
              <a:rPr lang="en-IN" sz="1600" dirty="0">
                <a:latin typeface="Verdana" panose="020B0604030504040204" pitchFamily="34" charset="0"/>
                <a:ea typeface="Verdana" panose="020B0604030504040204" pitchFamily="34" charset="0"/>
              </a:rPr>
              <a:t> elastic pool : no [we can put more than one database under same pool which will share same resources]</a:t>
            </a:r>
          </a:p>
          <a:p>
            <a:r>
              <a:rPr lang="en-IN" sz="1600" dirty="0">
                <a:latin typeface="Verdana" panose="020B0604030504040204" pitchFamily="34" charset="0"/>
                <a:ea typeface="Verdana" panose="020B0604030504040204" pitchFamily="34" charset="0"/>
              </a:rPr>
              <a:t>Workload environment: Development</a:t>
            </a:r>
          </a:p>
          <a:p>
            <a:r>
              <a:rPr lang="en-IN" sz="1600" dirty="0">
                <a:latin typeface="Verdana" panose="020B0604030504040204" pitchFamily="34" charset="0"/>
                <a:ea typeface="Verdana" panose="020B0604030504040204" pitchFamily="34" charset="0"/>
              </a:rPr>
              <a:t>Compute + storage: configure database</a:t>
            </a:r>
          </a:p>
          <a:p>
            <a:r>
              <a:rPr lang="en-IN" sz="1600" dirty="0">
                <a:latin typeface="Verdana" panose="020B0604030504040204" pitchFamily="34" charset="0"/>
                <a:ea typeface="Verdana" panose="020B0604030504040204" pitchFamily="34" charset="0"/>
              </a:rPr>
              <a:t>service tier: DTU [Database Transaction Unit]--&gt; Basic less demanding</a:t>
            </a:r>
          </a:p>
          <a:p>
            <a:r>
              <a:rPr lang="en-IN" sz="1600" dirty="0">
                <a:latin typeface="Verdana" panose="020B0604030504040204" pitchFamily="34" charset="0"/>
                <a:ea typeface="Verdana" panose="020B0604030504040204" pitchFamily="34" charset="0"/>
              </a:rPr>
              <a:t>Networking: Public endpoint, allow azure services --&gt; Yes</a:t>
            </a:r>
          </a:p>
          <a:p>
            <a:r>
              <a:rPr lang="en-IN" sz="1600" dirty="0">
                <a:latin typeface="Verdana" panose="020B0604030504040204" pitchFamily="34" charset="0"/>
                <a:ea typeface="Verdana" panose="020B0604030504040204" pitchFamily="34" charset="0"/>
              </a:rPr>
              <a:t>Additional settings: Add sample database</a:t>
            </a:r>
          </a:p>
          <a:p>
            <a:r>
              <a:rPr lang="en-IN" sz="1600" dirty="0">
                <a:latin typeface="Verdana" panose="020B0604030504040204" pitchFamily="34" charset="0"/>
                <a:ea typeface="Verdana" panose="020B0604030504040204" pitchFamily="34" charset="0"/>
              </a:rPr>
              <a:t>Once database is created, go to database page, query editor</a:t>
            </a:r>
          </a:p>
          <a:p>
            <a:r>
              <a:rPr lang="en-IN" sz="1600" dirty="0">
                <a:latin typeface="Verdana" panose="020B0604030504040204" pitchFamily="34" charset="0"/>
                <a:ea typeface="Verdana" panose="020B0604030504040204" pitchFamily="34" charset="0"/>
              </a:rPr>
              <a:t>Overview --&gt; Copy the server name</a:t>
            </a:r>
          </a:p>
          <a:p>
            <a:r>
              <a:rPr lang="en-IN" sz="1600" dirty="0">
                <a:latin typeface="Verdana" panose="020B0604030504040204" pitchFamily="34" charset="0"/>
                <a:ea typeface="Verdana" panose="020B0604030504040204" pitchFamily="34" charset="0"/>
              </a:rPr>
              <a:t>Go to SSMS --&gt; paste the server name, SQL server authentication --&gt; provide credentials</a:t>
            </a:r>
          </a:p>
        </p:txBody>
      </p:sp>
      <p:sp>
        <p:nvSpPr>
          <p:cNvPr id="7" name="Footer Placeholder 6">
            <a:extLst>
              <a:ext uri="{FF2B5EF4-FFF2-40B4-BE49-F238E27FC236}">
                <a16:creationId xmlns:a16="http://schemas.microsoft.com/office/drawing/2014/main" id="{4315008D-3234-2FB3-4205-008C74345C09}"/>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497791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E9015FF-5A0C-BFB6-C26B-EA4404C8BCC2}"/>
              </a:ext>
            </a:extLst>
          </p:cNvPr>
          <p:cNvSpPr>
            <a:spLocks noGrp="1"/>
          </p:cNvSpPr>
          <p:nvPr>
            <p:ph type="ftr" sz="quarter" idx="11"/>
          </p:nvPr>
        </p:nvSpPr>
        <p:spPr/>
        <p:txBody>
          <a:bodyPr/>
          <a:lstStyle/>
          <a:p>
            <a:r>
              <a:rPr lang="en-IN"/>
              <a:t>By Sai Kumar</a:t>
            </a:r>
          </a:p>
        </p:txBody>
      </p:sp>
      <p:sp>
        <p:nvSpPr>
          <p:cNvPr id="5" name="Rectangle 4">
            <a:extLst>
              <a:ext uri="{FF2B5EF4-FFF2-40B4-BE49-F238E27FC236}">
                <a16:creationId xmlns:a16="http://schemas.microsoft.com/office/drawing/2014/main" id="{DA799D2B-5083-C519-9105-727DCF6162D6}"/>
              </a:ext>
            </a:extLst>
          </p:cNvPr>
          <p:cNvSpPr/>
          <p:nvPr/>
        </p:nvSpPr>
        <p:spPr>
          <a:xfrm>
            <a:off x="1975673" y="2967335"/>
            <a:ext cx="8240654"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AZURE DATA WAREHOUSING</a:t>
            </a:r>
          </a:p>
        </p:txBody>
      </p:sp>
    </p:spTree>
    <p:extLst>
      <p:ext uri="{BB962C8B-B14F-4D97-AF65-F5344CB8AC3E}">
        <p14:creationId xmlns:p14="http://schemas.microsoft.com/office/powerpoint/2010/main" val="2237703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E9F16-B141-AEA6-6265-8DEFBCA47E82}"/>
              </a:ext>
            </a:extLst>
          </p:cNvPr>
          <p:cNvSpPr>
            <a:spLocks noGrp="1"/>
          </p:cNvSpPr>
          <p:nvPr>
            <p:ph type="title"/>
          </p:nvPr>
        </p:nvSpPr>
        <p:spPr/>
        <p:txBody>
          <a:bodyPr/>
          <a:lstStyle/>
          <a:p>
            <a:r>
              <a:rPr lang="en-US" b="1" dirty="0">
                <a:solidFill>
                  <a:srgbClr val="002060"/>
                </a:solidFill>
              </a:rPr>
              <a:t>AZURE SQL DATA WAREHOUSE</a:t>
            </a:r>
            <a:br>
              <a:rPr lang="en-US" dirty="0"/>
            </a:br>
            <a:endParaRPr lang="en-IN" dirty="0"/>
          </a:p>
        </p:txBody>
      </p:sp>
      <p:sp>
        <p:nvSpPr>
          <p:cNvPr id="3" name="Content Placeholder 2">
            <a:extLst>
              <a:ext uri="{FF2B5EF4-FFF2-40B4-BE49-F238E27FC236}">
                <a16:creationId xmlns:a16="http://schemas.microsoft.com/office/drawing/2014/main" id="{B18FF40C-72F6-3AAC-DDE9-756978CBF465}"/>
              </a:ext>
            </a:extLst>
          </p:cNvPr>
          <p:cNvSpPr>
            <a:spLocks noGrp="1"/>
          </p:cNvSpPr>
          <p:nvPr>
            <p:ph idx="1"/>
          </p:nvPr>
        </p:nvSpPr>
        <p:spPr>
          <a:xfrm>
            <a:off x="838200" y="1428750"/>
            <a:ext cx="10972800" cy="4748213"/>
          </a:xfrm>
        </p:spPr>
        <p:txBody>
          <a:bodyPr>
            <a:normAutofit fontScale="85000" lnSpcReduction="20000"/>
          </a:bodyPr>
          <a:lstStyle/>
          <a:p>
            <a:pPr marL="514350" indent="-514350">
              <a:buAutoNum type="arabicPeriod"/>
            </a:pPr>
            <a:r>
              <a:rPr lang="en-US" dirty="0">
                <a:latin typeface="Verdana" panose="020B0604030504040204" pitchFamily="34" charset="0"/>
                <a:ea typeface="Verdana" panose="020B0604030504040204" pitchFamily="34" charset="0"/>
              </a:rPr>
              <a:t>AZURE SYNAPSE ANALYTICS, FORMELY KNOWN AS AZURE SQL</a:t>
            </a:r>
          </a:p>
          <a:p>
            <a:pPr marL="0" indent="0">
              <a:buNone/>
            </a:pPr>
            <a:r>
              <a:rPr lang="en-US" dirty="0">
                <a:latin typeface="Verdana" panose="020B0604030504040204" pitchFamily="34" charset="0"/>
                <a:ea typeface="Verdana" panose="020B0604030504040204" pitchFamily="34" charset="0"/>
              </a:rPr>
              <a:t>     DATA WAREHOUSE.</a:t>
            </a:r>
          </a:p>
          <a:p>
            <a:pPr marL="0" indent="0">
              <a:buNone/>
            </a:pPr>
            <a:r>
              <a:rPr lang="en-US" dirty="0">
                <a:latin typeface="Verdana" panose="020B0604030504040204" pitchFamily="34" charset="0"/>
                <a:ea typeface="Verdana" panose="020B0604030504040204" pitchFamily="34" charset="0"/>
              </a:rPr>
              <a:t>2. IT MERGES ALL AZUREE DATA RESOURCES INTO SINGLE SHARED</a:t>
            </a:r>
          </a:p>
          <a:p>
            <a:pPr marL="0" indent="0">
              <a:buNone/>
            </a:pPr>
            <a:r>
              <a:rPr lang="en-US" dirty="0">
                <a:latin typeface="Verdana" panose="020B0604030504040204" pitchFamily="34" charset="0"/>
                <a:ea typeface="Verdana" panose="020B0604030504040204" pitchFamily="34" charset="0"/>
              </a:rPr>
              <a:t>    SPACE. </a:t>
            </a:r>
          </a:p>
          <a:p>
            <a:pPr marL="0" indent="0">
              <a:buNone/>
            </a:pPr>
            <a:r>
              <a:rPr lang="en-US" dirty="0">
                <a:latin typeface="Verdana" panose="020B0604030504040204" pitchFamily="34" charset="0"/>
                <a:ea typeface="Verdana" panose="020B0604030504040204" pitchFamily="34" charset="0"/>
              </a:rPr>
              <a:t>     [DATA POOL]</a:t>
            </a:r>
          </a:p>
          <a:p>
            <a:pPr marL="0" indent="0">
              <a:buNone/>
            </a:pPr>
            <a:r>
              <a:rPr lang="en-US" dirty="0">
                <a:latin typeface="Verdana" panose="020B0604030504040204" pitchFamily="34" charset="0"/>
                <a:ea typeface="Verdana" panose="020B0604030504040204" pitchFamily="34" charset="0"/>
              </a:rPr>
              <a:t>3. FOR ANY TYPE OF DATA.</a:t>
            </a:r>
          </a:p>
          <a:p>
            <a:pPr marL="0" indent="0">
              <a:buNone/>
            </a:pPr>
            <a:r>
              <a:rPr lang="en-US" dirty="0">
                <a:latin typeface="Verdana" panose="020B0604030504040204" pitchFamily="34" charset="0"/>
                <a:ea typeface="Verdana" panose="020B0604030504040204" pitchFamily="34" charset="0"/>
              </a:rPr>
              <a:t>4. MPP</a:t>
            </a:r>
          </a:p>
          <a:p>
            <a:pPr marL="0" indent="0">
              <a:buNone/>
            </a:pPr>
            <a:r>
              <a:rPr lang="en-US" dirty="0">
                <a:latin typeface="Verdana" panose="020B0604030504040204" pitchFamily="34" charset="0"/>
                <a:ea typeface="Verdana" panose="020B0604030504040204" pitchFamily="34" charset="0"/>
              </a:rPr>
              <a:t>5. COMPUTE AND STORAGE ARE SEPERATE [CHARGED SEPERATELY]</a:t>
            </a:r>
          </a:p>
          <a:p>
            <a:pPr marL="0" indent="0">
              <a:buNone/>
            </a:pPr>
            <a:r>
              <a:rPr lang="en-US" dirty="0">
                <a:latin typeface="Verdana" panose="020B0604030504040204" pitchFamily="34" charset="0"/>
                <a:ea typeface="Verdana" panose="020B0604030504040204" pitchFamily="34" charset="0"/>
              </a:rPr>
              <a:t>6. DWU [DATA WAREHOUSING UNIT] = CPU + MEMORY + IO</a:t>
            </a:r>
          </a:p>
          <a:p>
            <a:pPr marL="0" indent="0">
              <a:buNone/>
            </a:pPr>
            <a:r>
              <a:rPr lang="en-US" dirty="0">
                <a:latin typeface="Verdana" panose="020B0604030504040204" pitchFamily="34" charset="0"/>
                <a:ea typeface="Verdana" panose="020B0604030504040204" pitchFamily="34" charset="0"/>
              </a:rPr>
              <a:t>7. SCALING AND DESCALING DWH</a:t>
            </a:r>
          </a:p>
          <a:p>
            <a:pPr marL="0" indent="0">
              <a:buNone/>
            </a:pPr>
            <a:r>
              <a:rPr lang="en-US" dirty="0">
                <a:latin typeface="Verdana" panose="020B0604030504040204" pitchFamily="34" charset="0"/>
                <a:ea typeface="Verdana" panose="020B0604030504040204" pitchFamily="34" charset="0"/>
              </a:rPr>
              <a:t>8. WHEN NOT IN USE, COMPUTE CAN BE PAUSED.</a:t>
            </a:r>
          </a:p>
          <a:p>
            <a:pPr marL="0" indent="0">
              <a:buNone/>
            </a:pPr>
            <a:r>
              <a:rPr lang="en-US" dirty="0">
                <a:latin typeface="Verdana" panose="020B0604030504040204" pitchFamily="34" charset="0"/>
                <a:ea typeface="Verdana" panose="020B0604030504040204" pitchFamily="34" charset="0"/>
              </a:rPr>
              <a:t>9. STORAGE IS CHARGED ALWAYS</a:t>
            </a:r>
            <a:endParaRPr lang="en-IN" dirty="0">
              <a:latin typeface="Verdana" panose="020B0604030504040204" pitchFamily="34" charset="0"/>
              <a:ea typeface="Verdana" panose="020B0604030504040204" pitchFamily="34" charset="0"/>
            </a:endParaRPr>
          </a:p>
        </p:txBody>
      </p:sp>
      <p:sp>
        <p:nvSpPr>
          <p:cNvPr id="4" name="Footer Placeholder 3">
            <a:extLst>
              <a:ext uri="{FF2B5EF4-FFF2-40B4-BE49-F238E27FC236}">
                <a16:creationId xmlns:a16="http://schemas.microsoft.com/office/drawing/2014/main" id="{68B24B3F-11DE-EECB-0F73-CC78DD3BAAF6}"/>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3861926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FBA2CB3-6D56-11ED-F668-DBAF99C3B959}"/>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2A56495B-CD71-11D8-4200-C59A7372F30B}"/>
              </a:ext>
            </a:extLst>
          </p:cNvPr>
          <p:cNvPicPr>
            <a:picLocks noChangeAspect="1"/>
          </p:cNvPicPr>
          <p:nvPr/>
        </p:nvPicPr>
        <p:blipFill>
          <a:blip r:embed="rId2"/>
          <a:stretch>
            <a:fillRect/>
          </a:stretch>
        </p:blipFill>
        <p:spPr>
          <a:xfrm>
            <a:off x="2766427" y="476250"/>
            <a:ext cx="6845394" cy="5657850"/>
          </a:xfrm>
          <a:prstGeom prst="rect">
            <a:avLst/>
          </a:prstGeom>
        </p:spPr>
      </p:pic>
    </p:spTree>
    <p:extLst>
      <p:ext uri="{BB962C8B-B14F-4D97-AF65-F5344CB8AC3E}">
        <p14:creationId xmlns:p14="http://schemas.microsoft.com/office/powerpoint/2010/main" val="3649747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1A3E07-5348-0836-583A-8A2D5C06ADE3}"/>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F866E63D-0F45-0A7A-9BB2-E01052D310B5}"/>
              </a:ext>
            </a:extLst>
          </p:cNvPr>
          <p:cNvPicPr>
            <a:picLocks noChangeAspect="1"/>
          </p:cNvPicPr>
          <p:nvPr/>
        </p:nvPicPr>
        <p:blipFill>
          <a:blip r:embed="rId2"/>
          <a:stretch>
            <a:fillRect/>
          </a:stretch>
        </p:blipFill>
        <p:spPr>
          <a:xfrm>
            <a:off x="971549" y="898876"/>
            <a:ext cx="9763125" cy="5290594"/>
          </a:xfrm>
          <a:prstGeom prst="rect">
            <a:avLst/>
          </a:prstGeom>
        </p:spPr>
      </p:pic>
    </p:spTree>
    <p:extLst>
      <p:ext uri="{BB962C8B-B14F-4D97-AF65-F5344CB8AC3E}">
        <p14:creationId xmlns:p14="http://schemas.microsoft.com/office/powerpoint/2010/main" val="2050813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6FE117-83AE-59B8-D6E0-84E78596C5F5}"/>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6AA30E1A-C481-1BB2-0DC4-58B91BDFB2CA}"/>
              </a:ext>
            </a:extLst>
          </p:cNvPr>
          <p:cNvPicPr>
            <a:picLocks noChangeAspect="1"/>
          </p:cNvPicPr>
          <p:nvPr/>
        </p:nvPicPr>
        <p:blipFill>
          <a:blip r:embed="rId2"/>
          <a:stretch>
            <a:fillRect/>
          </a:stretch>
        </p:blipFill>
        <p:spPr>
          <a:xfrm>
            <a:off x="866775" y="990097"/>
            <a:ext cx="10115550" cy="5083010"/>
          </a:xfrm>
          <a:prstGeom prst="rect">
            <a:avLst/>
          </a:prstGeom>
        </p:spPr>
      </p:pic>
    </p:spTree>
    <p:extLst>
      <p:ext uri="{BB962C8B-B14F-4D97-AF65-F5344CB8AC3E}">
        <p14:creationId xmlns:p14="http://schemas.microsoft.com/office/powerpoint/2010/main" val="2480701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9514C4-AF14-2367-BC3D-E5A111B02F07}"/>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F6BF4BB5-4D54-13A5-0EB1-0EE2C5E42E49}"/>
              </a:ext>
            </a:extLst>
          </p:cNvPr>
          <p:cNvPicPr>
            <a:picLocks noChangeAspect="1"/>
          </p:cNvPicPr>
          <p:nvPr/>
        </p:nvPicPr>
        <p:blipFill>
          <a:blip r:embed="rId2"/>
          <a:stretch>
            <a:fillRect/>
          </a:stretch>
        </p:blipFill>
        <p:spPr>
          <a:xfrm>
            <a:off x="800099" y="540065"/>
            <a:ext cx="10372725" cy="5816285"/>
          </a:xfrm>
          <a:prstGeom prst="rect">
            <a:avLst/>
          </a:prstGeom>
        </p:spPr>
      </p:pic>
    </p:spTree>
    <p:extLst>
      <p:ext uri="{BB962C8B-B14F-4D97-AF65-F5344CB8AC3E}">
        <p14:creationId xmlns:p14="http://schemas.microsoft.com/office/powerpoint/2010/main" val="3772133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E051A-5B05-E6A5-86F8-BDE8ADBC87CB}"/>
              </a:ext>
            </a:extLst>
          </p:cNvPr>
          <p:cNvSpPr>
            <a:spLocks noGrp="1"/>
          </p:cNvSpPr>
          <p:nvPr>
            <p:ph type="title"/>
          </p:nvPr>
        </p:nvSpPr>
        <p:spPr>
          <a:xfrm>
            <a:off x="838200" y="146050"/>
            <a:ext cx="10515600" cy="1325563"/>
          </a:xfrm>
        </p:spPr>
        <p:txBody>
          <a:bodyPr/>
          <a:lstStyle/>
          <a:p>
            <a:r>
              <a:rPr lang="en-IN" b="1" dirty="0">
                <a:solidFill>
                  <a:srgbClr val="002060"/>
                </a:solidFill>
              </a:rPr>
              <a:t>RESOURCE</a:t>
            </a:r>
          </a:p>
        </p:txBody>
      </p:sp>
      <p:sp>
        <p:nvSpPr>
          <p:cNvPr id="3" name="Content Placeholder 2">
            <a:extLst>
              <a:ext uri="{FF2B5EF4-FFF2-40B4-BE49-F238E27FC236}">
                <a16:creationId xmlns:a16="http://schemas.microsoft.com/office/drawing/2014/main" id="{1CDD5317-5182-69D5-87AC-3E4992FDE9BE}"/>
              </a:ext>
            </a:extLst>
          </p:cNvPr>
          <p:cNvSpPr>
            <a:spLocks noGrp="1"/>
          </p:cNvSpPr>
          <p:nvPr>
            <p:ph idx="1"/>
          </p:nvPr>
        </p:nvSpPr>
        <p:spPr>
          <a:xfrm>
            <a:off x="761999" y="1082690"/>
            <a:ext cx="11210925" cy="4427523"/>
          </a:xfrm>
        </p:spPr>
        <p:txBody>
          <a:bodyPr/>
          <a:lstStyle/>
          <a:p>
            <a:pPr marL="0" indent="0" algn="just">
              <a:lnSpc>
                <a:spcPct val="100000"/>
              </a:lnSpc>
              <a:spcBef>
                <a:spcPts val="0"/>
              </a:spcBef>
              <a:buNone/>
            </a:pPr>
            <a:r>
              <a:rPr lang="en-US" sz="1800" dirty="0">
                <a:latin typeface="Verdana" panose="020B0604030504040204" pitchFamily="34" charset="0"/>
                <a:ea typeface="Verdana" panose="020B0604030504040204" pitchFamily="34" charset="0"/>
              </a:rPr>
              <a:t>A RESOURCE IS A SERVICE [TOOL/DATABASE/ANALYTICS], IT IS CALLED AS A SERVICE IN FORM OF RESOURCE PROVIDED BY AZURE, WHICH CAN BE ACCESSED  FROM AZURE PORTAL. EVERY RESOURCE MUST BE PART OF RESOURCE GROUP.</a:t>
            </a:r>
          </a:p>
          <a:p>
            <a:pPr marL="0" indent="0">
              <a:buNone/>
            </a:pPr>
            <a:endParaRPr lang="en-IN" dirty="0"/>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7EED922C-7E01-95DC-D6DA-2D0D14B37537}"/>
                  </a:ext>
                </a:extLst>
              </p14:cNvPr>
              <p14:cNvContentPartPr/>
              <p14:nvPr/>
            </p14:nvContentPartPr>
            <p14:xfrm>
              <a:off x="1171155" y="4457370"/>
              <a:ext cx="360" cy="360"/>
            </p14:xfrm>
          </p:contentPart>
        </mc:Choice>
        <mc:Fallback xmlns="">
          <p:pic>
            <p:nvPicPr>
              <p:cNvPr id="8" name="Ink 7">
                <a:extLst>
                  <a:ext uri="{FF2B5EF4-FFF2-40B4-BE49-F238E27FC236}">
                    <a16:creationId xmlns:a16="http://schemas.microsoft.com/office/drawing/2014/main" id="{7EED922C-7E01-95DC-D6DA-2D0D14B37537}"/>
                  </a:ext>
                </a:extLst>
              </p:cNvPr>
              <p:cNvPicPr/>
              <p:nvPr/>
            </p:nvPicPr>
            <p:blipFill>
              <a:blip r:embed="rId3"/>
              <a:stretch>
                <a:fillRect/>
              </a:stretch>
            </p:blipFill>
            <p:spPr>
              <a:xfrm>
                <a:off x="1162515" y="4448370"/>
                <a:ext cx="18000" cy="18000"/>
              </a:xfrm>
              <a:prstGeom prst="rect">
                <a:avLst/>
              </a:prstGeom>
            </p:spPr>
          </p:pic>
        </mc:Fallback>
      </mc:AlternateContent>
      <p:grpSp>
        <p:nvGrpSpPr>
          <p:cNvPr id="29" name="Group 28">
            <a:extLst>
              <a:ext uri="{FF2B5EF4-FFF2-40B4-BE49-F238E27FC236}">
                <a16:creationId xmlns:a16="http://schemas.microsoft.com/office/drawing/2014/main" id="{D0D9474B-3A86-41A3-E269-422899D3AD3D}"/>
              </a:ext>
            </a:extLst>
          </p:cNvPr>
          <p:cNvGrpSpPr/>
          <p:nvPr/>
        </p:nvGrpSpPr>
        <p:grpSpPr>
          <a:xfrm>
            <a:off x="761999" y="2525592"/>
            <a:ext cx="9848610" cy="3195128"/>
            <a:chOff x="1066800" y="3245610"/>
            <a:chExt cx="8927998" cy="2665124"/>
          </a:xfrm>
        </p:grpSpPr>
        <p:pic>
          <p:nvPicPr>
            <p:cNvPr id="5" name="Picture 4">
              <a:extLst>
                <a:ext uri="{FF2B5EF4-FFF2-40B4-BE49-F238E27FC236}">
                  <a16:creationId xmlns:a16="http://schemas.microsoft.com/office/drawing/2014/main" id="{0FC2411D-219B-755B-B3EF-A1F1EF6CD1FC}"/>
                </a:ext>
              </a:extLst>
            </p:cNvPr>
            <p:cNvPicPr>
              <a:picLocks noChangeAspect="1"/>
            </p:cNvPicPr>
            <p:nvPr/>
          </p:nvPicPr>
          <p:blipFill>
            <a:blip r:embed="rId4"/>
            <a:stretch>
              <a:fillRect/>
            </a:stretch>
          </p:blipFill>
          <p:spPr>
            <a:xfrm>
              <a:off x="1914195" y="3267546"/>
              <a:ext cx="8080603" cy="2643188"/>
            </a:xfrm>
            <a:prstGeom prst="rect">
              <a:avLst/>
            </a:prstGeom>
          </p:spPr>
        </p:pic>
        <p:cxnSp>
          <p:nvCxnSpPr>
            <p:cNvPr id="7" name="Straight Arrow Connector 6">
              <a:extLst>
                <a:ext uri="{FF2B5EF4-FFF2-40B4-BE49-F238E27FC236}">
                  <a16:creationId xmlns:a16="http://schemas.microsoft.com/office/drawing/2014/main" id="{23D46F5C-4240-D77F-3C4D-69DE52DF8906}"/>
                </a:ext>
              </a:extLst>
            </p:cNvPr>
            <p:cNvCxnSpPr/>
            <p:nvPr/>
          </p:nvCxnSpPr>
          <p:spPr>
            <a:xfrm>
              <a:off x="1066800" y="3334544"/>
              <a:ext cx="1057275" cy="570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9AF8C6E5-1484-EBFD-9006-6BC2F46BA488}"/>
                    </a:ext>
                  </a:extLst>
                </p14:cNvPr>
                <p14:cNvContentPartPr/>
                <p14:nvPr/>
              </p14:nvContentPartPr>
              <p14:xfrm>
                <a:off x="1932555" y="3245610"/>
                <a:ext cx="810720" cy="592920"/>
              </p14:xfrm>
            </p:contentPart>
          </mc:Choice>
          <mc:Fallback xmlns="">
            <p:pic>
              <p:nvPicPr>
                <p:cNvPr id="9" name="Ink 8">
                  <a:extLst>
                    <a:ext uri="{FF2B5EF4-FFF2-40B4-BE49-F238E27FC236}">
                      <a16:creationId xmlns:a16="http://schemas.microsoft.com/office/drawing/2014/main" id="{9AF8C6E5-1484-EBFD-9006-6BC2F46BA488}"/>
                    </a:ext>
                  </a:extLst>
                </p:cNvPr>
                <p:cNvPicPr/>
                <p:nvPr/>
              </p:nvPicPr>
              <p:blipFill>
                <a:blip r:embed="rId6"/>
                <a:stretch>
                  <a:fillRect/>
                </a:stretch>
              </p:blipFill>
              <p:spPr>
                <a:xfrm>
                  <a:off x="1924722" y="3238401"/>
                  <a:ext cx="826712" cy="60763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3413096E-FEEB-90B0-5493-13719BAE931C}"/>
                  </a:ext>
                </a:extLst>
              </p14:cNvPr>
              <p14:cNvContentPartPr/>
              <p14:nvPr/>
            </p14:nvContentPartPr>
            <p14:xfrm>
              <a:off x="495075" y="4047330"/>
              <a:ext cx="360" cy="360"/>
            </p14:xfrm>
          </p:contentPart>
        </mc:Choice>
        <mc:Fallback xmlns="">
          <p:pic>
            <p:nvPicPr>
              <p:cNvPr id="10" name="Ink 9">
                <a:extLst>
                  <a:ext uri="{FF2B5EF4-FFF2-40B4-BE49-F238E27FC236}">
                    <a16:creationId xmlns:a16="http://schemas.microsoft.com/office/drawing/2014/main" id="{3413096E-FEEB-90B0-5493-13719BAE931C}"/>
                  </a:ext>
                </a:extLst>
              </p:cNvPr>
              <p:cNvPicPr/>
              <p:nvPr/>
            </p:nvPicPr>
            <p:blipFill>
              <a:blip r:embed="rId3"/>
              <a:stretch>
                <a:fillRect/>
              </a:stretch>
            </p:blipFill>
            <p:spPr>
              <a:xfrm>
                <a:off x="486075" y="40386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7C13E5E8-7C45-FBE3-A1E9-B1ACDAC550E0}"/>
                  </a:ext>
                </a:extLst>
              </p14:cNvPr>
              <p14:cNvContentPartPr/>
              <p14:nvPr/>
            </p14:nvContentPartPr>
            <p14:xfrm>
              <a:off x="1428195" y="1552170"/>
              <a:ext cx="360" cy="360"/>
            </p14:xfrm>
          </p:contentPart>
        </mc:Choice>
        <mc:Fallback xmlns="">
          <p:pic>
            <p:nvPicPr>
              <p:cNvPr id="11" name="Ink 10">
                <a:extLst>
                  <a:ext uri="{FF2B5EF4-FFF2-40B4-BE49-F238E27FC236}">
                    <a16:creationId xmlns:a16="http://schemas.microsoft.com/office/drawing/2014/main" id="{7C13E5E8-7C45-FBE3-A1E9-B1ACDAC550E0}"/>
                  </a:ext>
                </a:extLst>
              </p:cNvPr>
              <p:cNvPicPr/>
              <p:nvPr/>
            </p:nvPicPr>
            <p:blipFill>
              <a:blip r:embed="rId3"/>
              <a:stretch>
                <a:fillRect/>
              </a:stretch>
            </p:blipFill>
            <p:spPr>
              <a:xfrm>
                <a:off x="1419555" y="15431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F48C1697-4CE4-6D41-5197-E07A99A4CC70}"/>
                  </a:ext>
                </a:extLst>
              </p14:cNvPr>
              <p14:cNvContentPartPr/>
              <p14:nvPr/>
            </p14:nvContentPartPr>
            <p14:xfrm>
              <a:off x="3762075" y="2085690"/>
              <a:ext cx="360" cy="360"/>
            </p14:xfrm>
          </p:contentPart>
        </mc:Choice>
        <mc:Fallback xmlns="">
          <p:pic>
            <p:nvPicPr>
              <p:cNvPr id="12" name="Ink 11">
                <a:extLst>
                  <a:ext uri="{FF2B5EF4-FFF2-40B4-BE49-F238E27FC236}">
                    <a16:creationId xmlns:a16="http://schemas.microsoft.com/office/drawing/2014/main" id="{F48C1697-4CE4-6D41-5197-E07A99A4CC70}"/>
                  </a:ext>
                </a:extLst>
              </p:cNvPr>
              <p:cNvPicPr/>
              <p:nvPr/>
            </p:nvPicPr>
            <p:blipFill>
              <a:blip r:embed="rId3"/>
              <a:stretch>
                <a:fillRect/>
              </a:stretch>
            </p:blipFill>
            <p:spPr>
              <a:xfrm>
                <a:off x="3753435" y="2076690"/>
                <a:ext cx="18000" cy="18000"/>
              </a:xfrm>
              <a:prstGeom prst="rect">
                <a:avLst/>
              </a:prstGeom>
            </p:spPr>
          </p:pic>
        </mc:Fallback>
      </mc:AlternateContent>
      <p:grpSp>
        <p:nvGrpSpPr>
          <p:cNvPr id="15" name="Group 14">
            <a:extLst>
              <a:ext uri="{FF2B5EF4-FFF2-40B4-BE49-F238E27FC236}">
                <a16:creationId xmlns:a16="http://schemas.microsoft.com/office/drawing/2014/main" id="{4B645729-2845-13D9-62C0-DEAE10BA06D6}"/>
              </a:ext>
            </a:extLst>
          </p:cNvPr>
          <p:cNvGrpSpPr/>
          <p:nvPr/>
        </p:nvGrpSpPr>
        <p:grpSpPr>
          <a:xfrm>
            <a:off x="3238275" y="1904610"/>
            <a:ext cx="360" cy="360"/>
            <a:chOff x="3238275" y="1904610"/>
            <a:chExt cx="360" cy="360"/>
          </a:xfrm>
        </p:grpSpPr>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F0519C19-0A7A-C6D0-2BBD-BF1CCAE6BD93}"/>
                    </a:ext>
                  </a:extLst>
                </p14:cNvPr>
                <p14:cNvContentPartPr/>
                <p14:nvPr/>
              </p14:nvContentPartPr>
              <p14:xfrm>
                <a:off x="3238275" y="1904610"/>
                <a:ext cx="360" cy="360"/>
              </p14:xfrm>
            </p:contentPart>
          </mc:Choice>
          <mc:Fallback xmlns="">
            <p:pic>
              <p:nvPicPr>
                <p:cNvPr id="13" name="Ink 12">
                  <a:extLst>
                    <a:ext uri="{FF2B5EF4-FFF2-40B4-BE49-F238E27FC236}">
                      <a16:creationId xmlns:a16="http://schemas.microsoft.com/office/drawing/2014/main" id="{F0519C19-0A7A-C6D0-2BBD-BF1CCAE6BD93}"/>
                    </a:ext>
                  </a:extLst>
                </p:cNvPr>
                <p:cNvPicPr/>
                <p:nvPr/>
              </p:nvPicPr>
              <p:blipFill>
                <a:blip r:embed="rId3"/>
                <a:stretch>
                  <a:fillRect/>
                </a:stretch>
              </p:blipFill>
              <p:spPr>
                <a:xfrm>
                  <a:off x="3229635" y="18959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E274780A-5C07-C83A-6FEF-08CE6CD53990}"/>
                    </a:ext>
                  </a:extLst>
                </p14:cNvPr>
                <p14:cNvContentPartPr/>
                <p14:nvPr/>
              </p14:nvContentPartPr>
              <p14:xfrm>
                <a:off x="3238275" y="1904610"/>
                <a:ext cx="360" cy="360"/>
              </p14:xfrm>
            </p:contentPart>
          </mc:Choice>
          <mc:Fallback xmlns="">
            <p:pic>
              <p:nvPicPr>
                <p:cNvPr id="14" name="Ink 13">
                  <a:extLst>
                    <a:ext uri="{FF2B5EF4-FFF2-40B4-BE49-F238E27FC236}">
                      <a16:creationId xmlns:a16="http://schemas.microsoft.com/office/drawing/2014/main" id="{E274780A-5C07-C83A-6FEF-08CE6CD53990}"/>
                    </a:ext>
                  </a:extLst>
                </p:cNvPr>
                <p:cNvPicPr/>
                <p:nvPr/>
              </p:nvPicPr>
              <p:blipFill>
                <a:blip r:embed="rId3"/>
                <a:stretch>
                  <a:fillRect/>
                </a:stretch>
              </p:blipFill>
              <p:spPr>
                <a:xfrm>
                  <a:off x="3229635" y="189597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6DB2533F-9146-307A-D4CD-F6014C86224C}"/>
                  </a:ext>
                </a:extLst>
              </p14:cNvPr>
              <p14:cNvContentPartPr/>
              <p14:nvPr/>
            </p14:nvContentPartPr>
            <p14:xfrm>
              <a:off x="1828515" y="1552170"/>
              <a:ext cx="360" cy="360"/>
            </p14:xfrm>
          </p:contentPart>
        </mc:Choice>
        <mc:Fallback xmlns="">
          <p:pic>
            <p:nvPicPr>
              <p:cNvPr id="16" name="Ink 15">
                <a:extLst>
                  <a:ext uri="{FF2B5EF4-FFF2-40B4-BE49-F238E27FC236}">
                    <a16:creationId xmlns:a16="http://schemas.microsoft.com/office/drawing/2014/main" id="{6DB2533F-9146-307A-D4CD-F6014C86224C}"/>
                  </a:ext>
                </a:extLst>
              </p:cNvPr>
              <p:cNvPicPr/>
              <p:nvPr/>
            </p:nvPicPr>
            <p:blipFill>
              <a:blip r:embed="rId3"/>
              <a:stretch>
                <a:fillRect/>
              </a:stretch>
            </p:blipFill>
            <p:spPr>
              <a:xfrm>
                <a:off x="1819515" y="15431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910DF474-A4FA-3DCC-2923-18E1B196AC13}"/>
                  </a:ext>
                </a:extLst>
              </p14:cNvPr>
              <p14:cNvContentPartPr/>
              <p14:nvPr/>
            </p14:nvContentPartPr>
            <p14:xfrm>
              <a:off x="866595" y="1457130"/>
              <a:ext cx="360" cy="360"/>
            </p14:xfrm>
          </p:contentPart>
        </mc:Choice>
        <mc:Fallback xmlns="">
          <p:pic>
            <p:nvPicPr>
              <p:cNvPr id="17" name="Ink 16">
                <a:extLst>
                  <a:ext uri="{FF2B5EF4-FFF2-40B4-BE49-F238E27FC236}">
                    <a16:creationId xmlns:a16="http://schemas.microsoft.com/office/drawing/2014/main" id="{910DF474-A4FA-3DCC-2923-18E1B196AC13}"/>
                  </a:ext>
                </a:extLst>
              </p:cNvPr>
              <p:cNvPicPr/>
              <p:nvPr/>
            </p:nvPicPr>
            <p:blipFill>
              <a:blip r:embed="rId3"/>
              <a:stretch>
                <a:fillRect/>
              </a:stretch>
            </p:blipFill>
            <p:spPr>
              <a:xfrm>
                <a:off x="857595" y="14481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87E74EDF-271D-B666-796F-BA0D7F2CFDA1}"/>
                  </a:ext>
                </a:extLst>
              </p14:cNvPr>
              <p14:cNvContentPartPr/>
              <p14:nvPr/>
            </p14:nvContentPartPr>
            <p14:xfrm>
              <a:off x="1266915" y="1428330"/>
              <a:ext cx="360" cy="360"/>
            </p14:xfrm>
          </p:contentPart>
        </mc:Choice>
        <mc:Fallback xmlns="">
          <p:pic>
            <p:nvPicPr>
              <p:cNvPr id="18" name="Ink 17">
                <a:extLst>
                  <a:ext uri="{FF2B5EF4-FFF2-40B4-BE49-F238E27FC236}">
                    <a16:creationId xmlns:a16="http://schemas.microsoft.com/office/drawing/2014/main" id="{87E74EDF-271D-B666-796F-BA0D7F2CFDA1}"/>
                  </a:ext>
                </a:extLst>
              </p:cNvPr>
              <p:cNvPicPr/>
              <p:nvPr/>
            </p:nvPicPr>
            <p:blipFill>
              <a:blip r:embed="rId3"/>
              <a:stretch>
                <a:fillRect/>
              </a:stretch>
            </p:blipFill>
            <p:spPr>
              <a:xfrm>
                <a:off x="1257915" y="14196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EB8BD861-98B1-AB26-1E9D-B3C9644C7BC6}"/>
                  </a:ext>
                </a:extLst>
              </p14:cNvPr>
              <p14:cNvContentPartPr/>
              <p14:nvPr/>
            </p14:nvContentPartPr>
            <p14:xfrm>
              <a:off x="1419195" y="504570"/>
              <a:ext cx="360" cy="360"/>
            </p14:xfrm>
          </p:contentPart>
        </mc:Choice>
        <mc:Fallback xmlns="">
          <p:pic>
            <p:nvPicPr>
              <p:cNvPr id="19" name="Ink 18">
                <a:extLst>
                  <a:ext uri="{FF2B5EF4-FFF2-40B4-BE49-F238E27FC236}">
                    <a16:creationId xmlns:a16="http://schemas.microsoft.com/office/drawing/2014/main" id="{EB8BD861-98B1-AB26-1E9D-B3C9644C7BC6}"/>
                  </a:ext>
                </a:extLst>
              </p:cNvPr>
              <p:cNvPicPr/>
              <p:nvPr/>
            </p:nvPicPr>
            <p:blipFill>
              <a:blip r:embed="rId3"/>
              <a:stretch>
                <a:fillRect/>
              </a:stretch>
            </p:blipFill>
            <p:spPr>
              <a:xfrm>
                <a:off x="1410195" y="4955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48D1D12A-0674-ADD1-0C69-A503F23A413A}"/>
                  </a:ext>
                </a:extLst>
              </p14:cNvPr>
              <p14:cNvContentPartPr/>
              <p14:nvPr/>
            </p14:nvContentPartPr>
            <p14:xfrm>
              <a:off x="1352235" y="723810"/>
              <a:ext cx="360" cy="360"/>
            </p14:xfrm>
          </p:contentPart>
        </mc:Choice>
        <mc:Fallback xmlns="">
          <p:pic>
            <p:nvPicPr>
              <p:cNvPr id="20" name="Ink 19">
                <a:extLst>
                  <a:ext uri="{FF2B5EF4-FFF2-40B4-BE49-F238E27FC236}">
                    <a16:creationId xmlns:a16="http://schemas.microsoft.com/office/drawing/2014/main" id="{48D1D12A-0674-ADD1-0C69-A503F23A413A}"/>
                  </a:ext>
                </a:extLst>
              </p:cNvPr>
              <p:cNvPicPr/>
              <p:nvPr/>
            </p:nvPicPr>
            <p:blipFill>
              <a:blip r:embed="rId3"/>
              <a:stretch>
                <a:fillRect/>
              </a:stretch>
            </p:blipFill>
            <p:spPr>
              <a:xfrm>
                <a:off x="1343235" y="7148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18AAD766-A79E-1AC4-A9D4-B455F2F3553A}"/>
                  </a:ext>
                </a:extLst>
              </p14:cNvPr>
              <p14:cNvContentPartPr/>
              <p14:nvPr/>
            </p14:nvContentPartPr>
            <p14:xfrm>
              <a:off x="-924045" y="1266330"/>
              <a:ext cx="360" cy="360"/>
            </p14:xfrm>
          </p:contentPart>
        </mc:Choice>
        <mc:Fallback xmlns="">
          <p:pic>
            <p:nvPicPr>
              <p:cNvPr id="21" name="Ink 20">
                <a:extLst>
                  <a:ext uri="{FF2B5EF4-FFF2-40B4-BE49-F238E27FC236}">
                    <a16:creationId xmlns:a16="http://schemas.microsoft.com/office/drawing/2014/main" id="{18AAD766-A79E-1AC4-A9D4-B455F2F3553A}"/>
                  </a:ext>
                </a:extLst>
              </p:cNvPr>
              <p:cNvPicPr/>
              <p:nvPr/>
            </p:nvPicPr>
            <p:blipFill>
              <a:blip r:embed="rId3"/>
              <a:stretch>
                <a:fillRect/>
              </a:stretch>
            </p:blipFill>
            <p:spPr>
              <a:xfrm>
                <a:off x="-933045" y="12576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8CAAD992-ED2A-AB34-F179-85E418800EF9}"/>
                  </a:ext>
                </a:extLst>
              </p14:cNvPr>
              <p14:cNvContentPartPr/>
              <p14:nvPr/>
            </p14:nvContentPartPr>
            <p14:xfrm>
              <a:off x="-924045" y="1266330"/>
              <a:ext cx="360" cy="360"/>
            </p14:xfrm>
          </p:contentPart>
        </mc:Choice>
        <mc:Fallback xmlns="">
          <p:pic>
            <p:nvPicPr>
              <p:cNvPr id="22" name="Ink 21">
                <a:extLst>
                  <a:ext uri="{FF2B5EF4-FFF2-40B4-BE49-F238E27FC236}">
                    <a16:creationId xmlns:a16="http://schemas.microsoft.com/office/drawing/2014/main" id="{8CAAD992-ED2A-AB34-F179-85E418800EF9}"/>
                  </a:ext>
                </a:extLst>
              </p:cNvPr>
              <p:cNvPicPr/>
              <p:nvPr/>
            </p:nvPicPr>
            <p:blipFill>
              <a:blip r:embed="rId3"/>
              <a:stretch>
                <a:fillRect/>
              </a:stretch>
            </p:blipFill>
            <p:spPr>
              <a:xfrm>
                <a:off x="-933045" y="12576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66733972-CF77-8921-1F81-8B0C09908FEB}"/>
                  </a:ext>
                </a:extLst>
              </p14:cNvPr>
              <p14:cNvContentPartPr/>
              <p14:nvPr/>
            </p14:nvContentPartPr>
            <p14:xfrm>
              <a:off x="-924045" y="4323810"/>
              <a:ext cx="360" cy="360"/>
            </p14:xfrm>
          </p:contentPart>
        </mc:Choice>
        <mc:Fallback xmlns="">
          <p:pic>
            <p:nvPicPr>
              <p:cNvPr id="23" name="Ink 22">
                <a:extLst>
                  <a:ext uri="{FF2B5EF4-FFF2-40B4-BE49-F238E27FC236}">
                    <a16:creationId xmlns:a16="http://schemas.microsoft.com/office/drawing/2014/main" id="{66733972-CF77-8921-1F81-8B0C09908FEB}"/>
                  </a:ext>
                </a:extLst>
              </p:cNvPr>
              <p:cNvPicPr/>
              <p:nvPr/>
            </p:nvPicPr>
            <p:blipFill>
              <a:blip r:embed="rId20"/>
              <a:stretch>
                <a:fillRect/>
              </a:stretch>
            </p:blipFill>
            <p:spPr>
              <a:xfrm>
                <a:off x="-933045" y="43151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7EC593D4-D1CA-1B32-1DB8-445021D005BD}"/>
                  </a:ext>
                </a:extLst>
              </p14:cNvPr>
              <p14:cNvContentPartPr/>
              <p14:nvPr/>
            </p14:nvContentPartPr>
            <p14:xfrm>
              <a:off x="2524035" y="1656930"/>
              <a:ext cx="360" cy="360"/>
            </p14:xfrm>
          </p:contentPart>
        </mc:Choice>
        <mc:Fallback xmlns="">
          <p:pic>
            <p:nvPicPr>
              <p:cNvPr id="24" name="Ink 23">
                <a:extLst>
                  <a:ext uri="{FF2B5EF4-FFF2-40B4-BE49-F238E27FC236}">
                    <a16:creationId xmlns:a16="http://schemas.microsoft.com/office/drawing/2014/main" id="{7EC593D4-D1CA-1B32-1DB8-445021D005BD}"/>
                  </a:ext>
                </a:extLst>
              </p:cNvPr>
              <p:cNvPicPr/>
              <p:nvPr/>
            </p:nvPicPr>
            <p:blipFill>
              <a:blip r:embed="rId20"/>
              <a:stretch>
                <a:fillRect/>
              </a:stretch>
            </p:blipFill>
            <p:spPr>
              <a:xfrm>
                <a:off x="2515035" y="1647930"/>
                <a:ext cx="18000" cy="18000"/>
              </a:xfrm>
              <a:prstGeom prst="rect">
                <a:avLst/>
              </a:prstGeom>
            </p:spPr>
          </p:pic>
        </mc:Fallback>
      </mc:AlternateContent>
      <p:grpSp>
        <p:nvGrpSpPr>
          <p:cNvPr id="27" name="Group 26">
            <a:extLst>
              <a:ext uri="{FF2B5EF4-FFF2-40B4-BE49-F238E27FC236}">
                <a16:creationId xmlns:a16="http://schemas.microsoft.com/office/drawing/2014/main" id="{CE5C6613-020A-F211-A3BF-4DDC64D73D7D}"/>
              </a:ext>
            </a:extLst>
          </p:cNvPr>
          <p:cNvGrpSpPr/>
          <p:nvPr/>
        </p:nvGrpSpPr>
        <p:grpSpPr>
          <a:xfrm>
            <a:off x="1914195" y="1304130"/>
            <a:ext cx="360" cy="360"/>
            <a:chOff x="1914195" y="1304130"/>
            <a:chExt cx="360" cy="360"/>
          </a:xfrm>
        </p:grpSpPr>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70A20593-49A0-2A59-144D-C2E5B6D34388}"/>
                    </a:ext>
                  </a:extLst>
                </p14:cNvPr>
                <p14:cNvContentPartPr/>
                <p14:nvPr/>
              </p14:nvContentPartPr>
              <p14:xfrm>
                <a:off x="1914195" y="1304130"/>
                <a:ext cx="360" cy="360"/>
              </p14:xfrm>
            </p:contentPart>
          </mc:Choice>
          <mc:Fallback xmlns="">
            <p:pic>
              <p:nvPicPr>
                <p:cNvPr id="25" name="Ink 24">
                  <a:extLst>
                    <a:ext uri="{FF2B5EF4-FFF2-40B4-BE49-F238E27FC236}">
                      <a16:creationId xmlns:a16="http://schemas.microsoft.com/office/drawing/2014/main" id="{70A20593-49A0-2A59-144D-C2E5B6D34388}"/>
                    </a:ext>
                  </a:extLst>
                </p:cNvPr>
                <p:cNvPicPr/>
                <p:nvPr/>
              </p:nvPicPr>
              <p:blipFill>
                <a:blip r:embed="rId20"/>
                <a:stretch>
                  <a:fillRect/>
                </a:stretch>
              </p:blipFill>
              <p:spPr>
                <a:xfrm>
                  <a:off x="1905555" y="12954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13F5C829-EC58-D746-5906-547A01362B5C}"/>
                    </a:ext>
                  </a:extLst>
                </p14:cNvPr>
                <p14:cNvContentPartPr/>
                <p14:nvPr/>
              </p14:nvContentPartPr>
              <p14:xfrm>
                <a:off x="1914195" y="1304130"/>
                <a:ext cx="360" cy="360"/>
              </p14:xfrm>
            </p:contentPart>
          </mc:Choice>
          <mc:Fallback xmlns="">
            <p:pic>
              <p:nvPicPr>
                <p:cNvPr id="26" name="Ink 25">
                  <a:extLst>
                    <a:ext uri="{FF2B5EF4-FFF2-40B4-BE49-F238E27FC236}">
                      <a16:creationId xmlns:a16="http://schemas.microsoft.com/office/drawing/2014/main" id="{13F5C829-EC58-D746-5906-547A01362B5C}"/>
                    </a:ext>
                  </a:extLst>
                </p:cNvPr>
                <p:cNvPicPr/>
                <p:nvPr/>
              </p:nvPicPr>
              <p:blipFill>
                <a:blip r:embed="rId20"/>
                <a:stretch>
                  <a:fillRect/>
                </a:stretch>
              </p:blipFill>
              <p:spPr>
                <a:xfrm>
                  <a:off x="1905555" y="1295490"/>
                  <a:ext cx="18000" cy="18000"/>
                </a:xfrm>
                <a:prstGeom prst="rect">
                  <a:avLst/>
                </a:prstGeom>
              </p:spPr>
            </p:pic>
          </mc:Fallback>
        </mc:AlternateContent>
      </p:grpSp>
      <p:sp>
        <p:nvSpPr>
          <p:cNvPr id="30" name="Footer Placeholder 29">
            <a:extLst>
              <a:ext uri="{FF2B5EF4-FFF2-40B4-BE49-F238E27FC236}">
                <a16:creationId xmlns:a16="http://schemas.microsoft.com/office/drawing/2014/main" id="{7D62D2E4-8158-B5EC-4EBD-1A19959C8C0C}"/>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2754890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E0DD6E-9490-6F54-87A3-7BD880E82416}"/>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5E73CFB5-36C5-A117-1EE4-B694B2A08141}"/>
              </a:ext>
            </a:extLst>
          </p:cNvPr>
          <p:cNvPicPr>
            <a:picLocks noChangeAspect="1"/>
          </p:cNvPicPr>
          <p:nvPr/>
        </p:nvPicPr>
        <p:blipFill>
          <a:blip r:embed="rId2"/>
          <a:stretch>
            <a:fillRect/>
          </a:stretch>
        </p:blipFill>
        <p:spPr>
          <a:xfrm>
            <a:off x="838200" y="357187"/>
            <a:ext cx="10515600" cy="6143625"/>
          </a:xfrm>
          <a:prstGeom prst="rect">
            <a:avLst/>
          </a:prstGeom>
        </p:spPr>
      </p:pic>
    </p:spTree>
    <p:extLst>
      <p:ext uri="{BB962C8B-B14F-4D97-AF65-F5344CB8AC3E}">
        <p14:creationId xmlns:p14="http://schemas.microsoft.com/office/powerpoint/2010/main" val="1486277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19F0B-29DF-9963-AE28-7BF3E5171A6E}"/>
              </a:ext>
            </a:extLst>
          </p:cNvPr>
          <p:cNvSpPr>
            <a:spLocks noGrp="1"/>
          </p:cNvSpPr>
          <p:nvPr>
            <p:ph type="title"/>
          </p:nvPr>
        </p:nvSpPr>
        <p:spPr/>
        <p:txBody>
          <a:bodyPr/>
          <a:lstStyle/>
          <a:p>
            <a:r>
              <a:rPr lang="en-IN" b="1" dirty="0">
                <a:solidFill>
                  <a:srgbClr val="002060"/>
                </a:solidFill>
              </a:rPr>
              <a:t>AZURE SYNAPSE ANALYTICS</a:t>
            </a:r>
          </a:p>
        </p:txBody>
      </p:sp>
      <p:sp>
        <p:nvSpPr>
          <p:cNvPr id="3" name="Content Placeholder 2">
            <a:extLst>
              <a:ext uri="{FF2B5EF4-FFF2-40B4-BE49-F238E27FC236}">
                <a16:creationId xmlns:a16="http://schemas.microsoft.com/office/drawing/2014/main" id="{3EC04CD0-7ECF-5844-DF06-A18226B424B1}"/>
              </a:ext>
            </a:extLst>
          </p:cNvPr>
          <p:cNvSpPr>
            <a:spLocks noGrp="1"/>
          </p:cNvSpPr>
          <p:nvPr>
            <p:ph idx="1"/>
          </p:nvPr>
        </p:nvSpPr>
        <p:spPr>
          <a:xfrm>
            <a:off x="838200" y="2141537"/>
            <a:ext cx="10515600" cy="4351338"/>
          </a:xfrm>
        </p:spPr>
        <p:txBody>
          <a:bodyPr/>
          <a:lstStyle/>
          <a:p>
            <a:pPr marL="0" indent="0" algn="just">
              <a:buNone/>
            </a:pPr>
            <a:r>
              <a:rPr lang="en-US" dirty="0">
                <a:solidFill>
                  <a:srgbClr val="002060"/>
                </a:solidFill>
              </a:rPr>
              <a:t>Synapse is the next generation of Azure SQL Data Warehouse, blending big data analytics, data warehousing, and data integration into a single unified service that provides end to end analytics with limitless scale.</a:t>
            </a:r>
            <a:endParaRPr lang="en-IN" dirty="0">
              <a:solidFill>
                <a:srgbClr val="002060"/>
              </a:solidFill>
            </a:endParaRPr>
          </a:p>
        </p:txBody>
      </p:sp>
      <p:sp>
        <p:nvSpPr>
          <p:cNvPr id="4" name="Footer Placeholder 3">
            <a:extLst>
              <a:ext uri="{FF2B5EF4-FFF2-40B4-BE49-F238E27FC236}">
                <a16:creationId xmlns:a16="http://schemas.microsoft.com/office/drawing/2014/main" id="{8B216B45-BDD7-DF07-2657-CF0FFF8EDAF2}"/>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A2F0988C-ABF7-12D4-8735-8668E6D38769}"/>
              </a:ext>
            </a:extLst>
          </p:cNvPr>
          <p:cNvPicPr>
            <a:picLocks noChangeAspect="1"/>
          </p:cNvPicPr>
          <p:nvPr/>
        </p:nvPicPr>
        <p:blipFill>
          <a:blip r:embed="rId2"/>
          <a:stretch>
            <a:fillRect/>
          </a:stretch>
        </p:blipFill>
        <p:spPr>
          <a:xfrm>
            <a:off x="5014912" y="3807619"/>
            <a:ext cx="2014538" cy="1909203"/>
          </a:xfrm>
          <a:prstGeom prst="rect">
            <a:avLst/>
          </a:prstGeom>
        </p:spPr>
      </p:pic>
    </p:spTree>
    <p:extLst>
      <p:ext uri="{BB962C8B-B14F-4D97-AF65-F5344CB8AC3E}">
        <p14:creationId xmlns:p14="http://schemas.microsoft.com/office/powerpoint/2010/main" val="289968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BE48B35-A402-66D3-0544-D4B30CEA94C8}"/>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94F2CF36-41B2-D965-7C91-525B71832EA2}"/>
              </a:ext>
            </a:extLst>
          </p:cNvPr>
          <p:cNvPicPr>
            <a:picLocks noChangeAspect="1"/>
          </p:cNvPicPr>
          <p:nvPr/>
        </p:nvPicPr>
        <p:blipFill>
          <a:blip r:embed="rId2"/>
          <a:stretch>
            <a:fillRect/>
          </a:stretch>
        </p:blipFill>
        <p:spPr>
          <a:xfrm>
            <a:off x="2341003" y="420259"/>
            <a:ext cx="7509994" cy="5936091"/>
          </a:xfrm>
          <a:prstGeom prst="rect">
            <a:avLst/>
          </a:prstGeom>
        </p:spPr>
      </p:pic>
    </p:spTree>
    <p:extLst>
      <p:ext uri="{BB962C8B-B14F-4D97-AF65-F5344CB8AC3E}">
        <p14:creationId xmlns:p14="http://schemas.microsoft.com/office/powerpoint/2010/main" val="292830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1AA9B-8BF6-3418-0087-A2909B173363}"/>
              </a:ext>
            </a:extLst>
          </p:cNvPr>
          <p:cNvSpPr>
            <a:spLocks noGrp="1"/>
          </p:cNvSpPr>
          <p:nvPr>
            <p:ph type="title"/>
          </p:nvPr>
        </p:nvSpPr>
        <p:spPr/>
        <p:txBody>
          <a:bodyPr/>
          <a:lstStyle/>
          <a:p>
            <a:r>
              <a:rPr lang="en-IN" b="1" dirty="0">
                <a:solidFill>
                  <a:srgbClr val="002060"/>
                </a:solidFill>
              </a:rPr>
              <a:t>AZURE SYNAPSE ANALYTICS</a:t>
            </a:r>
          </a:p>
        </p:txBody>
      </p:sp>
      <p:sp>
        <p:nvSpPr>
          <p:cNvPr id="4" name="Footer Placeholder 3">
            <a:extLst>
              <a:ext uri="{FF2B5EF4-FFF2-40B4-BE49-F238E27FC236}">
                <a16:creationId xmlns:a16="http://schemas.microsoft.com/office/drawing/2014/main" id="{5D1B92A9-FD51-C256-EB88-7635D17453F0}"/>
              </a:ext>
            </a:extLst>
          </p:cNvPr>
          <p:cNvSpPr>
            <a:spLocks noGrp="1"/>
          </p:cNvSpPr>
          <p:nvPr>
            <p:ph type="ftr" sz="quarter" idx="11"/>
          </p:nvPr>
        </p:nvSpPr>
        <p:spPr/>
        <p:txBody>
          <a:bodyPr/>
          <a:lstStyle/>
          <a:p>
            <a:r>
              <a:rPr lang="en-IN"/>
              <a:t>By Sai Kumar</a:t>
            </a:r>
          </a:p>
        </p:txBody>
      </p:sp>
      <p:pic>
        <p:nvPicPr>
          <p:cNvPr id="8" name="Picture 7">
            <a:extLst>
              <a:ext uri="{FF2B5EF4-FFF2-40B4-BE49-F238E27FC236}">
                <a16:creationId xmlns:a16="http://schemas.microsoft.com/office/drawing/2014/main" id="{4E843540-F2C1-ACBB-C9C7-26E94D4B0523}"/>
              </a:ext>
            </a:extLst>
          </p:cNvPr>
          <p:cNvPicPr>
            <a:picLocks noChangeAspect="1"/>
          </p:cNvPicPr>
          <p:nvPr/>
        </p:nvPicPr>
        <p:blipFill>
          <a:blip r:embed="rId2"/>
          <a:stretch>
            <a:fillRect/>
          </a:stretch>
        </p:blipFill>
        <p:spPr>
          <a:xfrm>
            <a:off x="742950" y="1297067"/>
            <a:ext cx="9805987" cy="4898945"/>
          </a:xfrm>
          <a:prstGeom prst="rect">
            <a:avLst/>
          </a:prstGeom>
        </p:spPr>
      </p:pic>
    </p:spTree>
    <p:extLst>
      <p:ext uri="{BB962C8B-B14F-4D97-AF65-F5344CB8AC3E}">
        <p14:creationId xmlns:p14="http://schemas.microsoft.com/office/powerpoint/2010/main" val="89421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86629-00EA-8D43-4153-0A32E53880AE}"/>
              </a:ext>
            </a:extLst>
          </p:cNvPr>
          <p:cNvSpPr>
            <a:spLocks noGrp="1"/>
          </p:cNvSpPr>
          <p:nvPr>
            <p:ph type="title"/>
          </p:nvPr>
        </p:nvSpPr>
        <p:spPr/>
        <p:txBody>
          <a:bodyPr/>
          <a:lstStyle/>
          <a:p>
            <a:r>
              <a:rPr lang="en-IN" b="1" dirty="0">
                <a:solidFill>
                  <a:srgbClr val="002060"/>
                </a:solidFill>
              </a:rPr>
              <a:t>AZURE SYNAPSE ANALYTICS</a:t>
            </a:r>
          </a:p>
        </p:txBody>
      </p:sp>
      <p:sp>
        <p:nvSpPr>
          <p:cNvPr id="4" name="Footer Placeholder 3">
            <a:extLst>
              <a:ext uri="{FF2B5EF4-FFF2-40B4-BE49-F238E27FC236}">
                <a16:creationId xmlns:a16="http://schemas.microsoft.com/office/drawing/2014/main" id="{5D185815-B43C-549E-B0CA-01CCA01288B0}"/>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F36D7919-AD65-A84B-5906-FEF2976204D4}"/>
              </a:ext>
            </a:extLst>
          </p:cNvPr>
          <p:cNvPicPr>
            <a:picLocks noChangeAspect="1"/>
          </p:cNvPicPr>
          <p:nvPr/>
        </p:nvPicPr>
        <p:blipFill>
          <a:blip r:embed="rId2"/>
          <a:stretch>
            <a:fillRect/>
          </a:stretch>
        </p:blipFill>
        <p:spPr>
          <a:xfrm>
            <a:off x="1828800" y="2039031"/>
            <a:ext cx="8291512" cy="4066494"/>
          </a:xfrm>
          <a:prstGeom prst="rect">
            <a:avLst/>
          </a:prstGeom>
        </p:spPr>
      </p:pic>
    </p:spTree>
    <p:extLst>
      <p:ext uri="{BB962C8B-B14F-4D97-AF65-F5344CB8AC3E}">
        <p14:creationId xmlns:p14="http://schemas.microsoft.com/office/powerpoint/2010/main" val="498505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65EB7F-6978-D090-2E71-FBC5246DCB11}"/>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5BB40C2F-FCFC-F32D-420C-C1ECE499CF4D}"/>
              </a:ext>
            </a:extLst>
          </p:cNvPr>
          <p:cNvPicPr>
            <a:picLocks noChangeAspect="1"/>
          </p:cNvPicPr>
          <p:nvPr/>
        </p:nvPicPr>
        <p:blipFill>
          <a:blip r:embed="rId2"/>
          <a:stretch>
            <a:fillRect/>
          </a:stretch>
        </p:blipFill>
        <p:spPr>
          <a:xfrm>
            <a:off x="0" y="742627"/>
            <a:ext cx="12192000" cy="5372746"/>
          </a:xfrm>
          <a:prstGeom prst="rect">
            <a:avLst/>
          </a:prstGeom>
        </p:spPr>
      </p:pic>
    </p:spTree>
    <p:extLst>
      <p:ext uri="{BB962C8B-B14F-4D97-AF65-F5344CB8AC3E}">
        <p14:creationId xmlns:p14="http://schemas.microsoft.com/office/powerpoint/2010/main" val="3061455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39C129E-C1DB-4955-3F68-CDCF52CDA35B}"/>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51162A51-E9C6-0803-448C-871AA8788872}"/>
              </a:ext>
            </a:extLst>
          </p:cNvPr>
          <p:cNvPicPr>
            <a:picLocks noChangeAspect="1"/>
          </p:cNvPicPr>
          <p:nvPr/>
        </p:nvPicPr>
        <p:blipFill>
          <a:blip r:embed="rId2"/>
          <a:stretch>
            <a:fillRect/>
          </a:stretch>
        </p:blipFill>
        <p:spPr>
          <a:xfrm>
            <a:off x="0" y="9493"/>
            <a:ext cx="12192000" cy="6839014"/>
          </a:xfrm>
          <a:prstGeom prst="rect">
            <a:avLst/>
          </a:prstGeom>
        </p:spPr>
      </p:pic>
    </p:spTree>
    <p:extLst>
      <p:ext uri="{BB962C8B-B14F-4D97-AF65-F5344CB8AC3E}">
        <p14:creationId xmlns:p14="http://schemas.microsoft.com/office/powerpoint/2010/main" val="2139340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F5080-240E-3AF7-1FC3-B04D060C8A98}"/>
              </a:ext>
            </a:extLst>
          </p:cNvPr>
          <p:cNvSpPr>
            <a:spLocks noGrp="1"/>
          </p:cNvSpPr>
          <p:nvPr>
            <p:ph type="title"/>
          </p:nvPr>
        </p:nvSpPr>
        <p:spPr/>
        <p:txBody>
          <a:bodyPr/>
          <a:lstStyle/>
          <a:p>
            <a:r>
              <a:rPr lang="en-IN" dirty="0"/>
              <a:t>AZURE SYNAPSE STUDIO</a:t>
            </a:r>
          </a:p>
        </p:txBody>
      </p:sp>
      <p:sp>
        <p:nvSpPr>
          <p:cNvPr id="4" name="Footer Placeholder 3">
            <a:extLst>
              <a:ext uri="{FF2B5EF4-FFF2-40B4-BE49-F238E27FC236}">
                <a16:creationId xmlns:a16="http://schemas.microsoft.com/office/drawing/2014/main" id="{84FB8B19-A082-3621-C87B-DF5E0A7FFABC}"/>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DE67D926-3A9D-F28A-D445-D909305E3731}"/>
              </a:ext>
            </a:extLst>
          </p:cNvPr>
          <p:cNvPicPr>
            <a:picLocks noChangeAspect="1"/>
          </p:cNvPicPr>
          <p:nvPr/>
        </p:nvPicPr>
        <p:blipFill>
          <a:blip r:embed="rId2"/>
          <a:stretch>
            <a:fillRect/>
          </a:stretch>
        </p:blipFill>
        <p:spPr>
          <a:xfrm>
            <a:off x="3119778" y="2180431"/>
            <a:ext cx="5952443" cy="2890838"/>
          </a:xfrm>
          <a:prstGeom prst="rect">
            <a:avLst/>
          </a:prstGeom>
        </p:spPr>
      </p:pic>
    </p:spTree>
    <p:extLst>
      <p:ext uri="{BB962C8B-B14F-4D97-AF65-F5344CB8AC3E}">
        <p14:creationId xmlns:p14="http://schemas.microsoft.com/office/powerpoint/2010/main" val="2393680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F5080-240E-3AF7-1FC3-B04D060C8A98}"/>
              </a:ext>
            </a:extLst>
          </p:cNvPr>
          <p:cNvSpPr>
            <a:spLocks noGrp="1"/>
          </p:cNvSpPr>
          <p:nvPr>
            <p:ph type="title"/>
          </p:nvPr>
        </p:nvSpPr>
        <p:spPr/>
        <p:txBody>
          <a:bodyPr/>
          <a:lstStyle/>
          <a:p>
            <a:r>
              <a:rPr lang="en-IN" dirty="0"/>
              <a:t>AZURE SYNAPSE STUDIO</a:t>
            </a:r>
          </a:p>
        </p:txBody>
      </p:sp>
      <p:sp>
        <p:nvSpPr>
          <p:cNvPr id="4" name="Footer Placeholder 3">
            <a:extLst>
              <a:ext uri="{FF2B5EF4-FFF2-40B4-BE49-F238E27FC236}">
                <a16:creationId xmlns:a16="http://schemas.microsoft.com/office/drawing/2014/main" id="{84FB8B19-A082-3621-C87B-DF5E0A7FFABC}"/>
              </a:ext>
            </a:extLst>
          </p:cNvPr>
          <p:cNvSpPr>
            <a:spLocks noGrp="1"/>
          </p:cNvSpPr>
          <p:nvPr>
            <p:ph type="ftr" sz="quarter" idx="11"/>
          </p:nvPr>
        </p:nvSpPr>
        <p:spPr/>
        <p:txBody>
          <a:bodyPr/>
          <a:lstStyle/>
          <a:p>
            <a:r>
              <a:rPr lang="en-IN"/>
              <a:t>By Sai Kumar</a:t>
            </a:r>
          </a:p>
        </p:txBody>
      </p:sp>
      <p:pic>
        <p:nvPicPr>
          <p:cNvPr id="5" name="Picture 4">
            <a:extLst>
              <a:ext uri="{FF2B5EF4-FFF2-40B4-BE49-F238E27FC236}">
                <a16:creationId xmlns:a16="http://schemas.microsoft.com/office/drawing/2014/main" id="{9D059416-802F-2F87-8A9F-1BD9B7711414}"/>
              </a:ext>
            </a:extLst>
          </p:cNvPr>
          <p:cNvPicPr>
            <a:picLocks noChangeAspect="1"/>
          </p:cNvPicPr>
          <p:nvPr/>
        </p:nvPicPr>
        <p:blipFill>
          <a:blip r:embed="rId2"/>
          <a:stretch>
            <a:fillRect/>
          </a:stretch>
        </p:blipFill>
        <p:spPr>
          <a:xfrm>
            <a:off x="371474" y="1690688"/>
            <a:ext cx="11287125" cy="4260473"/>
          </a:xfrm>
          <a:prstGeom prst="rect">
            <a:avLst/>
          </a:prstGeom>
        </p:spPr>
      </p:pic>
    </p:spTree>
    <p:extLst>
      <p:ext uri="{BB962C8B-B14F-4D97-AF65-F5344CB8AC3E}">
        <p14:creationId xmlns:p14="http://schemas.microsoft.com/office/powerpoint/2010/main" val="573397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F5080-240E-3AF7-1FC3-B04D060C8A98}"/>
              </a:ext>
            </a:extLst>
          </p:cNvPr>
          <p:cNvSpPr>
            <a:spLocks noGrp="1"/>
          </p:cNvSpPr>
          <p:nvPr>
            <p:ph type="title"/>
          </p:nvPr>
        </p:nvSpPr>
        <p:spPr/>
        <p:txBody>
          <a:bodyPr/>
          <a:lstStyle/>
          <a:p>
            <a:r>
              <a:rPr lang="en-IN" dirty="0"/>
              <a:t>AZURE SYNAPSE STUDIO</a:t>
            </a:r>
          </a:p>
        </p:txBody>
      </p:sp>
      <p:sp>
        <p:nvSpPr>
          <p:cNvPr id="4" name="Footer Placeholder 3">
            <a:extLst>
              <a:ext uri="{FF2B5EF4-FFF2-40B4-BE49-F238E27FC236}">
                <a16:creationId xmlns:a16="http://schemas.microsoft.com/office/drawing/2014/main" id="{84FB8B19-A082-3621-C87B-DF5E0A7FFABC}"/>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F3E255B0-027F-D6CA-8113-683A01116A91}"/>
              </a:ext>
            </a:extLst>
          </p:cNvPr>
          <p:cNvPicPr>
            <a:picLocks noChangeAspect="1"/>
          </p:cNvPicPr>
          <p:nvPr/>
        </p:nvPicPr>
        <p:blipFill>
          <a:blip r:embed="rId2"/>
          <a:stretch>
            <a:fillRect/>
          </a:stretch>
        </p:blipFill>
        <p:spPr>
          <a:xfrm>
            <a:off x="838200" y="1466850"/>
            <a:ext cx="2014077" cy="857250"/>
          </a:xfrm>
          <a:prstGeom prst="rect">
            <a:avLst/>
          </a:prstGeom>
        </p:spPr>
      </p:pic>
      <p:pic>
        <p:nvPicPr>
          <p:cNvPr id="8" name="Picture 7">
            <a:extLst>
              <a:ext uri="{FF2B5EF4-FFF2-40B4-BE49-F238E27FC236}">
                <a16:creationId xmlns:a16="http://schemas.microsoft.com/office/drawing/2014/main" id="{3AA2789C-A0F9-A4D8-1435-E0BF9CA13C0B}"/>
              </a:ext>
            </a:extLst>
          </p:cNvPr>
          <p:cNvPicPr>
            <a:picLocks noChangeAspect="1"/>
          </p:cNvPicPr>
          <p:nvPr/>
        </p:nvPicPr>
        <p:blipFill>
          <a:blip r:embed="rId3"/>
          <a:stretch>
            <a:fillRect/>
          </a:stretch>
        </p:blipFill>
        <p:spPr>
          <a:xfrm>
            <a:off x="2404602" y="2283962"/>
            <a:ext cx="9379402" cy="4043814"/>
          </a:xfrm>
          <a:prstGeom prst="rect">
            <a:avLst/>
          </a:prstGeom>
        </p:spPr>
      </p:pic>
    </p:spTree>
    <p:extLst>
      <p:ext uri="{BB962C8B-B14F-4D97-AF65-F5344CB8AC3E}">
        <p14:creationId xmlns:p14="http://schemas.microsoft.com/office/powerpoint/2010/main" val="339176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C63-77AE-5F92-6475-BC49117CA75A}"/>
              </a:ext>
            </a:extLst>
          </p:cNvPr>
          <p:cNvSpPr>
            <a:spLocks noGrp="1"/>
          </p:cNvSpPr>
          <p:nvPr>
            <p:ph type="title"/>
          </p:nvPr>
        </p:nvSpPr>
        <p:spPr>
          <a:xfrm>
            <a:off x="742950" y="0"/>
            <a:ext cx="10515600" cy="1325563"/>
          </a:xfrm>
        </p:spPr>
        <p:txBody>
          <a:bodyPr/>
          <a:lstStyle/>
          <a:p>
            <a:r>
              <a:rPr lang="en-IN" b="1" dirty="0">
                <a:solidFill>
                  <a:srgbClr val="002060"/>
                </a:solidFill>
              </a:rPr>
              <a:t>RESOURCE GROUP</a:t>
            </a:r>
          </a:p>
        </p:txBody>
      </p:sp>
      <p:sp>
        <p:nvSpPr>
          <p:cNvPr id="3" name="Content Placeholder 2">
            <a:extLst>
              <a:ext uri="{FF2B5EF4-FFF2-40B4-BE49-F238E27FC236}">
                <a16:creationId xmlns:a16="http://schemas.microsoft.com/office/drawing/2014/main" id="{4EC3303F-1F3B-ADCC-2D9A-53DF0A2CEB1E}"/>
              </a:ext>
            </a:extLst>
          </p:cNvPr>
          <p:cNvSpPr>
            <a:spLocks noGrp="1"/>
          </p:cNvSpPr>
          <p:nvPr>
            <p:ph idx="1"/>
          </p:nvPr>
        </p:nvSpPr>
        <p:spPr>
          <a:xfrm>
            <a:off x="638175" y="1054100"/>
            <a:ext cx="11125200" cy="4351338"/>
          </a:xfrm>
        </p:spPr>
        <p:txBody>
          <a:bodyPr>
            <a:normAutofit/>
          </a:bodyPr>
          <a:lstStyle/>
          <a:p>
            <a:pPr marL="0" indent="0">
              <a:buNone/>
            </a:pPr>
            <a:r>
              <a:rPr lang="en-US" sz="2000" dirty="0">
                <a:latin typeface="Verdana" panose="020B0604030504040204" pitchFamily="34" charset="0"/>
                <a:ea typeface="Verdana" panose="020B0604030504040204" pitchFamily="34" charset="0"/>
              </a:rPr>
              <a:t>A LOGICAL CONTAINER OF ALL YOUR RESOURCES, WHICH ARE MANAGED AS </a:t>
            </a:r>
          </a:p>
          <a:p>
            <a:pPr marL="0" indent="0">
              <a:buNone/>
            </a:pPr>
            <a:r>
              <a:rPr lang="en-US" sz="2000" dirty="0">
                <a:latin typeface="Verdana" panose="020B0604030504040204" pitchFamily="34" charset="0"/>
                <a:ea typeface="Verdana" panose="020B0604030504040204" pitchFamily="34" charset="0"/>
              </a:rPr>
              <a:t>SINGLE ENTITY.</a:t>
            </a:r>
          </a:p>
          <a:p>
            <a:pPr marL="0" indent="0">
              <a:buNone/>
            </a:pPr>
            <a:endParaRPr lang="en-US" sz="2000" dirty="0">
              <a:latin typeface="Verdana" panose="020B0604030504040204" pitchFamily="34" charset="0"/>
              <a:ea typeface="Verdana" panose="020B0604030504040204" pitchFamily="34" charset="0"/>
            </a:endParaRPr>
          </a:p>
          <a:p>
            <a:pPr marL="0" indent="0">
              <a:buNone/>
            </a:pPr>
            <a:r>
              <a:rPr lang="en-US" sz="2000" dirty="0">
                <a:latin typeface="Verdana" panose="020B0604030504040204" pitchFamily="34" charset="0"/>
                <a:ea typeface="Verdana" panose="020B0604030504040204" pitchFamily="34" charset="0"/>
              </a:rPr>
              <a:t>EVERY RESOURCE GROUP IS MAPPED TO A SUBSCRIPTION AND REGION</a:t>
            </a:r>
          </a:p>
          <a:p>
            <a:pPr marL="0" indent="0">
              <a:buNone/>
            </a:pPr>
            <a:endParaRPr lang="en-IN" sz="2000" dirty="0">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F5D8407E-8358-EA4E-AB1F-34BA2F9664C9}"/>
              </a:ext>
            </a:extLst>
          </p:cNvPr>
          <p:cNvPicPr>
            <a:picLocks noChangeAspect="1"/>
          </p:cNvPicPr>
          <p:nvPr/>
        </p:nvPicPr>
        <p:blipFill>
          <a:blip r:embed="rId2"/>
          <a:stretch>
            <a:fillRect/>
          </a:stretch>
        </p:blipFill>
        <p:spPr>
          <a:xfrm>
            <a:off x="571500" y="2910482"/>
            <a:ext cx="10096500" cy="2029818"/>
          </a:xfrm>
          <a:prstGeom prst="rect">
            <a:avLst/>
          </a:prstGeom>
        </p:spPr>
      </p:pic>
      <p:pic>
        <p:nvPicPr>
          <p:cNvPr id="7" name="Picture 6">
            <a:extLst>
              <a:ext uri="{FF2B5EF4-FFF2-40B4-BE49-F238E27FC236}">
                <a16:creationId xmlns:a16="http://schemas.microsoft.com/office/drawing/2014/main" id="{67CD9EEC-13D5-1627-0F3A-8F38662E3389}"/>
              </a:ext>
            </a:extLst>
          </p:cNvPr>
          <p:cNvPicPr>
            <a:picLocks noChangeAspect="1"/>
          </p:cNvPicPr>
          <p:nvPr/>
        </p:nvPicPr>
        <p:blipFill>
          <a:blip r:embed="rId3"/>
          <a:stretch>
            <a:fillRect/>
          </a:stretch>
        </p:blipFill>
        <p:spPr>
          <a:xfrm>
            <a:off x="5198148" y="247274"/>
            <a:ext cx="802602" cy="806826"/>
          </a:xfrm>
          <a:prstGeom prst="rect">
            <a:avLst/>
          </a:prstGeom>
        </p:spPr>
      </p:pic>
      <p:sp>
        <p:nvSpPr>
          <p:cNvPr id="8" name="Footer Placeholder 7">
            <a:extLst>
              <a:ext uri="{FF2B5EF4-FFF2-40B4-BE49-F238E27FC236}">
                <a16:creationId xmlns:a16="http://schemas.microsoft.com/office/drawing/2014/main" id="{3D76F664-D026-43A6-3CD0-41D05E28F7F7}"/>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3414133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F5080-240E-3AF7-1FC3-B04D060C8A98}"/>
              </a:ext>
            </a:extLst>
          </p:cNvPr>
          <p:cNvSpPr>
            <a:spLocks noGrp="1"/>
          </p:cNvSpPr>
          <p:nvPr>
            <p:ph type="title"/>
          </p:nvPr>
        </p:nvSpPr>
        <p:spPr/>
        <p:txBody>
          <a:bodyPr/>
          <a:lstStyle/>
          <a:p>
            <a:r>
              <a:rPr lang="en-IN" dirty="0"/>
              <a:t>AZURE SYNAPSE STUDIO</a:t>
            </a:r>
          </a:p>
        </p:txBody>
      </p:sp>
      <p:sp>
        <p:nvSpPr>
          <p:cNvPr id="4" name="Footer Placeholder 3">
            <a:extLst>
              <a:ext uri="{FF2B5EF4-FFF2-40B4-BE49-F238E27FC236}">
                <a16:creationId xmlns:a16="http://schemas.microsoft.com/office/drawing/2014/main" id="{84FB8B19-A082-3621-C87B-DF5E0A7FFABC}"/>
              </a:ext>
            </a:extLst>
          </p:cNvPr>
          <p:cNvSpPr>
            <a:spLocks noGrp="1"/>
          </p:cNvSpPr>
          <p:nvPr>
            <p:ph type="ftr" sz="quarter" idx="11"/>
          </p:nvPr>
        </p:nvSpPr>
        <p:spPr/>
        <p:txBody>
          <a:bodyPr/>
          <a:lstStyle/>
          <a:p>
            <a:r>
              <a:rPr lang="en-IN"/>
              <a:t>By Sai Kumar</a:t>
            </a:r>
          </a:p>
        </p:txBody>
      </p:sp>
      <p:pic>
        <p:nvPicPr>
          <p:cNvPr id="5" name="Picture 4">
            <a:extLst>
              <a:ext uri="{FF2B5EF4-FFF2-40B4-BE49-F238E27FC236}">
                <a16:creationId xmlns:a16="http://schemas.microsoft.com/office/drawing/2014/main" id="{24EF8ECE-0701-2B95-DDA4-F0EB5D5EB396}"/>
              </a:ext>
            </a:extLst>
          </p:cNvPr>
          <p:cNvPicPr>
            <a:picLocks noChangeAspect="1"/>
          </p:cNvPicPr>
          <p:nvPr/>
        </p:nvPicPr>
        <p:blipFill>
          <a:blip r:embed="rId2"/>
          <a:stretch>
            <a:fillRect/>
          </a:stretch>
        </p:blipFill>
        <p:spPr>
          <a:xfrm>
            <a:off x="838201" y="1443038"/>
            <a:ext cx="1865126" cy="738188"/>
          </a:xfrm>
          <a:prstGeom prst="rect">
            <a:avLst/>
          </a:prstGeom>
        </p:spPr>
      </p:pic>
      <p:sp>
        <p:nvSpPr>
          <p:cNvPr id="7" name="TextBox 6">
            <a:extLst>
              <a:ext uri="{FF2B5EF4-FFF2-40B4-BE49-F238E27FC236}">
                <a16:creationId xmlns:a16="http://schemas.microsoft.com/office/drawing/2014/main" id="{01459AB6-E7C2-B67B-104D-17FB3F6066DD}"/>
              </a:ext>
            </a:extLst>
          </p:cNvPr>
          <p:cNvSpPr txBox="1"/>
          <p:nvPr/>
        </p:nvSpPr>
        <p:spPr>
          <a:xfrm>
            <a:off x="2703327" y="2952749"/>
            <a:ext cx="7650348" cy="923330"/>
          </a:xfrm>
          <a:prstGeom prst="rect">
            <a:avLst/>
          </a:prstGeom>
          <a:noFill/>
        </p:spPr>
        <p:txBody>
          <a:bodyPr wrap="square" rtlCol="0">
            <a:spAutoFit/>
          </a:bodyPr>
          <a:lstStyle/>
          <a:p>
            <a:r>
              <a:rPr lang="en-IN" dirty="0"/>
              <a:t>Will open Documentation on  “</a:t>
            </a:r>
            <a:r>
              <a:rPr lang="en-US" b="1" i="0" dirty="0">
                <a:solidFill>
                  <a:srgbClr val="171717"/>
                </a:solidFill>
                <a:effectLst/>
                <a:latin typeface="Segoe UI" panose="020B0502040204020203" pitchFamily="34" charset="0"/>
              </a:rPr>
              <a:t>Explore and Analyze data lakes with serverless SQL pool”</a:t>
            </a:r>
          </a:p>
          <a:p>
            <a:endParaRPr lang="en-IN" dirty="0"/>
          </a:p>
        </p:txBody>
      </p:sp>
    </p:spTree>
    <p:extLst>
      <p:ext uri="{BB962C8B-B14F-4D97-AF65-F5344CB8AC3E}">
        <p14:creationId xmlns:p14="http://schemas.microsoft.com/office/powerpoint/2010/main" val="3380732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F5080-240E-3AF7-1FC3-B04D060C8A98}"/>
              </a:ext>
            </a:extLst>
          </p:cNvPr>
          <p:cNvSpPr>
            <a:spLocks noGrp="1"/>
          </p:cNvSpPr>
          <p:nvPr>
            <p:ph type="title"/>
          </p:nvPr>
        </p:nvSpPr>
        <p:spPr/>
        <p:txBody>
          <a:bodyPr/>
          <a:lstStyle/>
          <a:p>
            <a:r>
              <a:rPr lang="en-IN" dirty="0"/>
              <a:t>AZURE SYNAPSE STUDIO</a:t>
            </a:r>
          </a:p>
        </p:txBody>
      </p:sp>
      <p:sp>
        <p:nvSpPr>
          <p:cNvPr id="4" name="Footer Placeholder 3">
            <a:extLst>
              <a:ext uri="{FF2B5EF4-FFF2-40B4-BE49-F238E27FC236}">
                <a16:creationId xmlns:a16="http://schemas.microsoft.com/office/drawing/2014/main" id="{84FB8B19-A082-3621-C87B-DF5E0A7FFABC}"/>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E5DBBC63-5CCD-8612-06D7-770498164AE2}"/>
              </a:ext>
            </a:extLst>
          </p:cNvPr>
          <p:cNvPicPr>
            <a:picLocks noChangeAspect="1"/>
          </p:cNvPicPr>
          <p:nvPr/>
        </p:nvPicPr>
        <p:blipFill>
          <a:blip r:embed="rId2"/>
          <a:stretch>
            <a:fillRect/>
          </a:stretch>
        </p:blipFill>
        <p:spPr>
          <a:xfrm>
            <a:off x="938213" y="1576387"/>
            <a:ext cx="1690688" cy="654589"/>
          </a:xfrm>
          <a:prstGeom prst="rect">
            <a:avLst/>
          </a:prstGeom>
        </p:spPr>
      </p:pic>
      <p:pic>
        <p:nvPicPr>
          <p:cNvPr id="9" name="Picture 8">
            <a:extLst>
              <a:ext uri="{FF2B5EF4-FFF2-40B4-BE49-F238E27FC236}">
                <a16:creationId xmlns:a16="http://schemas.microsoft.com/office/drawing/2014/main" id="{36E81607-35DB-691B-2116-7B3BF3772671}"/>
              </a:ext>
            </a:extLst>
          </p:cNvPr>
          <p:cNvPicPr>
            <a:picLocks noChangeAspect="1"/>
          </p:cNvPicPr>
          <p:nvPr/>
        </p:nvPicPr>
        <p:blipFill>
          <a:blip r:embed="rId3"/>
          <a:stretch>
            <a:fillRect/>
          </a:stretch>
        </p:blipFill>
        <p:spPr>
          <a:xfrm>
            <a:off x="3632962" y="1576387"/>
            <a:ext cx="5355780" cy="4627024"/>
          </a:xfrm>
          <a:prstGeom prst="rect">
            <a:avLst/>
          </a:prstGeom>
        </p:spPr>
      </p:pic>
    </p:spTree>
    <p:extLst>
      <p:ext uri="{BB962C8B-B14F-4D97-AF65-F5344CB8AC3E}">
        <p14:creationId xmlns:p14="http://schemas.microsoft.com/office/powerpoint/2010/main" val="2383296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F5080-240E-3AF7-1FC3-B04D060C8A98}"/>
              </a:ext>
            </a:extLst>
          </p:cNvPr>
          <p:cNvSpPr>
            <a:spLocks noGrp="1"/>
          </p:cNvSpPr>
          <p:nvPr>
            <p:ph type="title"/>
          </p:nvPr>
        </p:nvSpPr>
        <p:spPr/>
        <p:txBody>
          <a:bodyPr/>
          <a:lstStyle/>
          <a:p>
            <a:r>
              <a:rPr lang="en-IN" dirty="0"/>
              <a:t>AZURE SYNAPSE STUDIO</a:t>
            </a:r>
          </a:p>
        </p:txBody>
      </p:sp>
      <p:sp>
        <p:nvSpPr>
          <p:cNvPr id="4" name="Footer Placeholder 3">
            <a:extLst>
              <a:ext uri="{FF2B5EF4-FFF2-40B4-BE49-F238E27FC236}">
                <a16:creationId xmlns:a16="http://schemas.microsoft.com/office/drawing/2014/main" id="{84FB8B19-A082-3621-C87B-DF5E0A7FFABC}"/>
              </a:ext>
            </a:extLst>
          </p:cNvPr>
          <p:cNvSpPr>
            <a:spLocks noGrp="1"/>
          </p:cNvSpPr>
          <p:nvPr>
            <p:ph type="ftr" sz="quarter" idx="11"/>
          </p:nvPr>
        </p:nvSpPr>
        <p:spPr/>
        <p:txBody>
          <a:bodyPr/>
          <a:lstStyle/>
          <a:p>
            <a:r>
              <a:rPr lang="en-IN"/>
              <a:t>By Sai Kumar</a:t>
            </a:r>
          </a:p>
        </p:txBody>
      </p:sp>
      <p:pic>
        <p:nvPicPr>
          <p:cNvPr id="5" name="Picture 4">
            <a:extLst>
              <a:ext uri="{FF2B5EF4-FFF2-40B4-BE49-F238E27FC236}">
                <a16:creationId xmlns:a16="http://schemas.microsoft.com/office/drawing/2014/main" id="{3FDFE547-7998-3844-D993-2C91A340C619}"/>
              </a:ext>
            </a:extLst>
          </p:cNvPr>
          <p:cNvPicPr>
            <a:picLocks noChangeAspect="1"/>
          </p:cNvPicPr>
          <p:nvPr/>
        </p:nvPicPr>
        <p:blipFill>
          <a:blip r:embed="rId2"/>
          <a:stretch>
            <a:fillRect/>
          </a:stretch>
        </p:blipFill>
        <p:spPr>
          <a:xfrm>
            <a:off x="3618490" y="1409700"/>
            <a:ext cx="4172960" cy="4686300"/>
          </a:xfrm>
          <a:prstGeom prst="rect">
            <a:avLst/>
          </a:prstGeom>
        </p:spPr>
      </p:pic>
    </p:spTree>
    <p:extLst>
      <p:ext uri="{BB962C8B-B14F-4D97-AF65-F5344CB8AC3E}">
        <p14:creationId xmlns:p14="http://schemas.microsoft.com/office/powerpoint/2010/main" val="3318508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BE717-3955-7AAA-8ACC-4F755037558F}"/>
              </a:ext>
            </a:extLst>
          </p:cNvPr>
          <p:cNvSpPr>
            <a:spLocks noGrp="1"/>
          </p:cNvSpPr>
          <p:nvPr>
            <p:ph type="title"/>
          </p:nvPr>
        </p:nvSpPr>
        <p:spPr/>
        <p:txBody>
          <a:bodyPr/>
          <a:lstStyle/>
          <a:p>
            <a:r>
              <a:rPr lang="en-IN" dirty="0"/>
              <a:t>DATA LAKE</a:t>
            </a:r>
          </a:p>
        </p:txBody>
      </p:sp>
      <p:sp>
        <p:nvSpPr>
          <p:cNvPr id="4" name="Footer Placeholder 3">
            <a:extLst>
              <a:ext uri="{FF2B5EF4-FFF2-40B4-BE49-F238E27FC236}">
                <a16:creationId xmlns:a16="http://schemas.microsoft.com/office/drawing/2014/main" id="{624B400D-488B-12A0-E676-E62454277016}"/>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AD197026-EA7A-3FF7-D268-6BB6D31F09F6}"/>
              </a:ext>
            </a:extLst>
          </p:cNvPr>
          <p:cNvPicPr>
            <a:picLocks noChangeAspect="1"/>
          </p:cNvPicPr>
          <p:nvPr/>
        </p:nvPicPr>
        <p:blipFill>
          <a:blip r:embed="rId2"/>
          <a:stretch>
            <a:fillRect/>
          </a:stretch>
        </p:blipFill>
        <p:spPr>
          <a:xfrm>
            <a:off x="1343024" y="1356581"/>
            <a:ext cx="8639175" cy="4344131"/>
          </a:xfrm>
          <a:prstGeom prst="rect">
            <a:avLst/>
          </a:prstGeom>
        </p:spPr>
      </p:pic>
    </p:spTree>
    <p:extLst>
      <p:ext uri="{BB962C8B-B14F-4D97-AF65-F5344CB8AC3E}">
        <p14:creationId xmlns:p14="http://schemas.microsoft.com/office/powerpoint/2010/main" val="2951053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BE2FC-0297-B339-067F-4FE51B0457D4}"/>
              </a:ext>
            </a:extLst>
          </p:cNvPr>
          <p:cNvSpPr>
            <a:spLocks noGrp="1"/>
          </p:cNvSpPr>
          <p:nvPr>
            <p:ph type="title"/>
          </p:nvPr>
        </p:nvSpPr>
        <p:spPr/>
        <p:txBody>
          <a:bodyPr/>
          <a:lstStyle/>
          <a:p>
            <a:r>
              <a:rPr lang="en-IN" dirty="0"/>
              <a:t>DATA LAKE</a:t>
            </a:r>
          </a:p>
        </p:txBody>
      </p:sp>
      <p:sp>
        <p:nvSpPr>
          <p:cNvPr id="4" name="Footer Placeholder 3">
            <a:extLst>
              <a:ext uri="{FF2B5EF4-FFF2-40B4-BE49-F238E27FC236}">
                <a16:creationId xmlns:a16="http://schemas.microsoft.com/office/drawing/2014/main" id="{F976E234-5F99-ED5D-9A21-8488A4BFB73F}"/>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688E88B9-2D90-0A86-55E5-24EB99F2A397}"/>
              </a:ext>
            </a:extLst>
          </p:cNvPr>
          <p:cNvPicPr>
            <a:picLocks noChangeAspect="1"/>
          </p:cNvPicPr>
          <p:nvPr/>
        </p:nvPicPr>
        <p:blipFill>
          <a:blip r:embed="rId2"/>
          <a:stretch>
            <a:fillRect/>
          </a:stretch>
        </p:blipFill>
        <p:spPr>
          <a:xfrm>
            <a:off x="962025" y="1262113"/>
            <a:ext cx="9753600" cy="5094237"/>
          </a:xfrm>
          <a:prstGeom prst="rect">
            <a:avLst/>
          </a:prstGeom>
        </p:spPr>
      </p:pic>
    </p:spTree>
    <p:extLst>
      <p:ext uri="{BB962C8B-B14F-4D97-AF65-F5344CB8AC3E}">
        <p14:creationId xmlns:p14="http://schemas.microsoft.com/office/powerpoint/2010/main" val="3142422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EEA2F-3ED0-4B1D-0F71-986E544C8452}"/>
              </a:ext>
            </a:extLst>
          </p:cNvPr>
          <p:cNvSpPr>
            <a:spLocks noGrp="1"/>
          </p:cNvSpPr>
          <p:nvPr>
            <p:ph type="title"/>
          </p:nvPr>
        </p:nvSpPr>
        <p:spPr/>
        <p:txBody>
          <a:bodyPr/>
          <a:lstStyle/>
          <a:p>
            <a:r>
              <a:rPr lang="en-IN" sz="1800" b="0" i="0" u="none" strike="noStrike" baseline="0" dirty="0">
                <a:solidFill>
                  <a:srgbClr val="455F51"/>
                </a:solidFill>
                <a:latin typeface="Century Gothic" panose="020B0502020202020204" pitchFamily="34" charset="0"/>
              </a:rPr>
              <a:t>What is Data Lake?</a:t>
            </a:r>
            <a:endParaRPr lang="en-IN" dirty="0"/>
          </a:p>
        </p:txBody>
      </p:sp>
      <p:sp>
        <p:nvSpPr>
          <p:cNvPr id="3" name="Content Placeholder 2">
            <a:extLst>
              <a:ext uri="{FF2B5EF4-FFF2-40B4-BE49-F238E27FC236}">
                <a16:creationId xmlns:a16="http://schemas.microsoft.com/office/drawing/2014/main" id="{D33C75C3-0498-CB68-2BB4-3975D9E20FEB}"/>
              </a:ext>
            </a:extLst>
          </p:cNvPr>
          <p:cNvSpPr>
            <a:spLocks noGrp="1"/>
          </p:cNvSpPr>
          <p:nvPr>
            <p:ph idx="1"/>
          </p:nvPr>
        </p:nvSpPr>
        <p:spPr>
          <a:xfrm>
            <a:off x="838200" y="1177925"/>
            <a:ext cx="10515600" cy="4351338"/>
          </a:xfrm>
        </p:spPr>
        <p:txBody>
          <a:bodyPr/>
          <a:lstStyle/>
          <a:p>
            <a:pPr marL="0" indent="0">
              <a:buNone/>
            </a:pPr>
            <a:r>
              <a:rPr lang="en-US" dirty="0"/>
              <a:t>If you think of a DataMart as a store of bottled water clean and packaged and structured for easy consumption the data lake is a large body of water in a more natural state The contents of the data lake stream in from a source to fill the lake, and various users of the lake can come to examine, dive in, or take samples</a:t>
            </a:r>
            <a:endParaRPr lang="en-IN" dirty="0"/>
          </a:p>
        </p:txBody>
      </p:sp>
      <p:sp>
        <p:nvSpPr>
          <p:cNvPr id="4" name="Footer Placeholder 3">
            <a:extLst>
              <a:ext uri="{FF2B5EF4-FFF2-40B4-BE49-F238E27FC236}">
                <a16:creationId xmlns:a16="http://schemas.microsoft.com/office/drawing/2014/main" id="{334A03DC-6A44-EBC1-DAB5-60C5E3A9B13E}"/>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187627BB-7D23-336E-7981-C886DA7B759C}"/>
              </a:ext>
            </a:extLst>
          </p:cNvPr>
          <p:cNvPicPr>
            <a:picLocks noChangeAspect="1"/>
          </p:cNvPicPr>
          <p:nvPr/>
        </p:nvPicPr>
        <p:blipFill>
          <a:blip r:embed="rId2"/>
          <a:stretch>
            <a:fillRect/>
          </a:stretch>
        </p:blipFill>
        <p:spPr>
          <a:xfrm>
            <a:off x="1400175" y="3319329"/>
            <a:ext cx="7234237" cy="2623477"/>
          </a:xfrm>
          <a:prstGeom prst="rect">
            <a:avLst/>
          </a:prstGeom>
        </p:spPr>
      </p:pic>
    </p:spTree>
    <p:extLst>
      <p:ext uri="{BB962C8B-B14F-4D97-AF65-F5344CB8AC3E}">
        <p14:creationId xmlns:p14="http://schemas.microsoft.com/office/powerpoint/2010/main" val="1232950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E2A7-0083-C9FE-85FD-590E445C0D0E}"/>
              </a:ext>
            </a:extLst>
          </p:cNvPr>
          <p:cNvSpPr>
            <a:spLocks noGrp="1"/>
          </p:cNvSpPr>
          <p:nvPr>
            <p:ph type="title"/>
          </p:nvPr>
        </p:nvSpPr>
        <p:spPr/>
        <p:txBody>
          <a:bodyPr/>
          <a:lstStyle/>
          <a:p>
            <a:r>
              <a:rPr lang="en-IN" sz="1800" b="0" i="0" u="none" strike="noStrike" baseline="0" dirty="0">
                <a:solidFill>
                  <a:srgbClr val="455F51"/>
                </a:solidFill>
                <a:latin typeface="Century Gothic" panose="020B0502020202020204" pitchFamily="34" charset="0"/>
              </a:rPr>
              <a:t>Azure Data Lake Gen1 evolution</a:t>
            </a:r>
            <a:endParaRPr lang="en-IN" dirty="0"/>
          </a:p>
        </p:txBody>
      </p:sp>
      <p:sp>
        <p:nvSpPr>
          <p:cNvPr id="4" name="Footer Placeholder 3">
            <a:extLst>
              <a:ext uri="{FF2B5EF4-FFF2-40B4-BE49-F238E27FC236}">
                <a16:creationId xmlns:a16="http://schemas.microsoft.com/office/drawing/2014/main" id="{3AEDBE60-49FF-08AA-D1F9-3D9AB2C78074}"/>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67B93749-F39F-419A-3693-5683263483E7}"/>
              </a:ext>
            </a:extLst>
          </p:cNvPr>
          <p:cNvPicPr>
            <a:picLocks noChangeAspect="1"/>
          </p:cNvPicPr>
          <p:nvPr/>
        </p:nvPicPr>
        <p:blipFill>
          <a:blip r:embed="rId2"/>
          <a:stretch>
            <a:fillRect/>
          </a:stretch>
        </p:blipFill>
        <p:spPr>
          <a:xfrm>
            <a:off x="914399" y="2378409"/>
            <a:ext cx="9534525" cy="3150836"/>
          </a:xfrm>
          <a:prstGeom prst="rect">
            <a:avLst/>
          </a:prstGeom>
        </p:spPr>
      </p:pic>
    </p:spTree>
    <p:extLst>
      <p:ext uri="{BB962C8B-B14F-4D97-AF65-F5344CB8AC3E}">
        <p14:creationId xmlns:p14="http://schemas.microsoft.com/office/powerpoint/2010/main" val="37835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0080-C42D-D4F4-4778-375B52350ABF}"/>
              </a:ext>
            </a:extLst>
          </p:cNvPr>
          <p:cNvSpPr>
            <a:spLocks noGrp="1"/>
          </p:cNvSpPr>
          <p:nvPr>
            <p:ph type="title"/>
          </p:nvPr>
        </p:nvSpPr>
        <p:spPr/>
        <p:txBody>
          <a:bodyPr/>
          <a:lstStyle/>
          <a:p>
            <a:r>
              <a:rPr lang="en-IN" sz="1800" b="0" i="0" u="none" strike="noStrike" baseline="0" dirty="0">
                <a:solidFill>
                  <a:srgbClr val="455F51"/>
                </a:solidFill>
                <a:latin typeface="Century Gothic" panose="020B0502020202020204" pitchFamily="34" charset="0"/>
              </a:rPr>
              <a:t>Azure Blob Storage</a:t>
            </a:r>
            <a:endParaRPr lang="en-IN" dirty="0"/>
          </a:p>
        </p:txBody>
      </p:sp>
      <p:sp>
        <p:nvSpPr>
          <p:cNvPr id="3" name="Content Placeholder 2">
            <a:extLst>
              <a:ext uri="{FF2B5EF4-FFF2-40B4-BE49-F238E27FC236}">
                <a16:creationId xmlns:a16="http://schemas.microsoft.com/office/drawing/2014/main" id="{40DEB586-6FA4-1BAA-E5E7-F425CA88333C}"/>
              </a:ext>
            </a:extLst>
          </p:cNvPr>
          <p:cNvSpPr>
            <a:spLocks noGrp="1"/>
          </p:cNvSpPr>
          <p:nvPr>
            <p:ph idx="1"/>
          </p:nvPr>
        </p:nvSpPr>
        <p:spPr/>
        <p:txBody>
          <a:bodyPr/>
          <a:lstStyle/>
          <a:p>
            <a:pPr algn="l"/>
            <a:endParaRPr lang="en-IN" sz="1800" b="0" i="0" u="none" strike="noStrike" baseline="0" dirty="0">
              <a:solidFill>
                <a:srgbClr val="000000"/>
              </a:solidFill>
              <a:latin typeface="Palatino Linotype" panose="02040502050505030304" pitchFamily="18" charset="0"/>
            </a:endParaRPr>
          </a:p>
          <a:p>
            <a:r>
              <a:rPr lang="en-US" sz="1800" b="0" i="0" u="none" strike="noStrike" baseline="0" dirty="0">
                <a:solidFill>
                  <a:srgbClr val="404040"/>
                </a:solidFill>
                <a:latin typeface="Palatino Linotype" panose="02040502050505030304" pitchFamily="18" charset="0"/>
              </a:rPr>
              <a:t>Large object storage in cloud</a:t>
            </a:r>
          </a:p>
          <a:p>
            <a:r>
              <a:rPr lang="en-US" sz="1800" b="0" i="0" u="none" strike="noStrike" baseline="0" dirty="0">
                <a:solidFill>
                  <a:srgbClr val="404040"/>
                </a:solidFill>
                <a:latin typeface="Palatino Linotype" panose="02040502050505030304" pitchFamily="18" charset="0"/>
              </a:rPr>
              <a:t>Optimized for storing massive amounts of unstructured data</a:t>
            </a:r>
          </a:p>
          <a:p>
            <a:r>
              <a:rPr lang="en-IN" sz="1800" b="0" i="0" u="none" strike="noStrike" baseline="0" dirty="0">
                <a:solidFill>
                  <a:srgbClr val="404040"/>
                </a:solidFill>
                <a:latin typeface="Palatino Linotype" panose="02040502050505030304" pitchFamily="18" charset="0"/>
              </a:rPr>
              <a:t>Text or Binary Data</a:t>
            </a:r>
          </a:p>
          <a:p>
            <a:r>
              <a:rPr lang="en-IN" sz="1800" b="0" i="0" u="none" strike="noStrike" baseline="0" dirty="0">
                <a:solidFill>
                  <a:srgbClr val="404040"/>
                </a:solidFill>
                <a:latin typeface="Palatino Linotype" panose="02040502050505030304" pitchFamily="18" charset="0"/>
              </a:rPr>
              <a:t>General purpose object storage</a:t>
            </a:r>
          </a:p>
          <a:p>
            <a:r>
              <a:rPr lang="en-IN" sz="1800" b="0" i="0" u="none" strike="noStrike" baseline="0" dirty="0">
                <a:solidFill>
                  <a:srgbClr val="404040"/>
                </a:solidFill>
                <a:latin typeface="Palatino Linotype" panose="02040502050505030304" pitchFamily="18" charset="0"/>
              </a:rPr>
              <a:t>Cost efficient</a:t>
            </a:r>
          </a:p>
          <a:p>
            <a:r>
              <a:rPr lang="en-IN" sz="1800" b="0" i="0" u="none" strike="noStrike" baseline="0" dirty="0">
                <a:solidFill>
                  <a:srgbClr val="404040"/>
                </a:solidFill>
                <a:latin typeface="Palatino Linotype" panose="02040502050505030304" pitchFamily="18" charset="0"/>
              </a:rPr>
              <a:t>Provide multiple Tiers</a:t>
            </a:r>
          </a:p>
          <a:p>
            <a:endParaRPr lang="en-IN" dirty="0"/>
          </a:p>
        </p:txBody>
      </p:sp>
      <p:sp>
        <p:nvSpPr>
          <p:cNvPr id="4" name="Footer Placeholder 3">
            <a:extLst>
              <a:ext uri="{FF2B5EF4-FFF2-40B4-BE49-F238E27FC236}">
                <a16:creationId xmlns:a16="http://schemas.microsoft.com/office/drawing/2014/main" id="{72BC4241-553B-B55C-DCF1-0792D3B306A4}"/>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4215863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A2C20-C28F-B3C4-C4A1-1F958563BBA6}"/>
              </a:ext>
            </a:extLst>
          </p:cNvPr>
          <p:cNvSpPr>
            <a:spLocks noGrp="1"/>
          </p:cNvSpPr>
          <p:nvPr>
            <p:ph type="title"/>
          </p:nvPr>
        </p:nvSpPr>
        <p:spPr/>
        <p:txBody>
          <a:bodyPr/>
          <a:lstStyle/>
          <a:p>
            <a:r>
              <a:rPr lang="it-IT" sz="1800" b="0" i="0" u="none" strike="noStrike" baseline="0" dirty="0">
                <a:solidFill>
                  <a:srgbClr val="455F51"/>
                </a:solidFill>
                <a:latin typeface="Century Gothic" panose="020B0502020202020204" pitchFamily="34" charset="0"/>
              </a:rPr>
              <a:t>Azure Data lake Gen 2</a:t>
            </a:r>
            <a:endParaRPr lang="en-IN" dirty="0"/>
          </a:p>
        </p:txBody>
      </p:sp>
      <p:sp>
        <p:nvSpPr>
          <p:cNvPr id="4" name="Footer Placeholder 3">
            <a:extLst>
              <a:ext uri="{FF2B5EF4-FFF2-40B4-BE49-F238E27FC236}">
                <a16:creationId xmlns:a16="http://schemas.microsoft.com/office/drawing/2014/main" id="{33FCF8E5-97BA-FCEB-97E1-E00D81752CD2}"/>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1CE8E9A1-E37C-5B96-36BA-0150431D41B1}"/>
              </a:ext>
            </a:extLst>
          </p:cNvPr>
          <p:cNvPicPr>
            <a:picLocks noChangeAspect="1"/>
          </p:cNvPicPr>
          <p:nvPr/>
        </p:nvPicPr>
        <p:blipFill>
          <a:blip r:embed="rId2"/>
          <a:stretch>
            <a:fillRect/>
          </a:stretch>
        </p:blipFill>
        <p:spPr>
          <a:xfrm>
            <a:off x="0" y="1504405"/>
            <a:ext cx="12192000" cy="3849189"/>
          </a:xfrm>
          <a:prstGeom prst="rect">
            <a:avLst/>
          </a:prstGeom>
        </p:spPr>
      </p:pic>
    </p:spTree>
    <p:extLst>
      <p:ext uri="{BB962C8B-B14F-4D97-AF65-F5344CB8AC3E}">
        <p14:creationId xmlns:p14="http://schemas.microsoft.com/office/powerpoint/2010/main" val="2061762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E0B3C-21B3-0D3E-31A9-A48DF4F3877C}"/>
              </a:ext>
            </a:extLst>
          </p:cNvPr>
          <p:cNvSpPr>
            <a:spLocks noGrp="1"/>
          </p:cNvSpPr>
          <p:nvPr>
            <p:ph type="title"/>
          </p:nvPr>
        </p:nvSpPr>
        <p:spPr/>
        <p:txBody>
          <a:bodyPr/>
          <a:lstStyle/>
          <a:p>
            <a:r>
              <a:rPr lang="en-IN" sz="1800" b="0" i="0" u="none" strike="noStrike" baseline="0" dirty="0">
                <a:solidFill>
                  <a:srgbClr val="455F51"/>
                </a:solidFill>
                <a:latin typeface="Century Gothic" panose="020B0502020202020204" pitchFamily="34" charset="0"/>
              </a:rPr>
              <a:t>Blob Storage vs Data Lake Storage</a:t>
            </a:r>
            <a:endParaRPr lang="en-IN" dirty="0"/>
          </a:p>
        </p:txBody>
      </p:sp>
      <p:sp>
        <p:nvSpPr>
          <p:cNvPr id="4" name="Footer Placeholder 3">
            <a:extLst>
              <a:ext uri="{FF2B5EF4-FFF2-40B4-BE49-F238E27FC236}">
                <a16:creationId xmlns:a16="http://schemas.microsoft.com/office/drawing/2014/main" id="{2F29445B-C7B8-7908-C61B-8B65E78F6B47}"/>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5D6CE677-5C68-DAF0-193A-1734567ED9C2}"/>
              </a:ext>
            </a:extLst>
          </p:cNvPr>
          <p:cNvPicPr>
            <a:picLocks noChangeAspect="1"/>
          </p:cNvPicPr>
          <p:nvPr/>
        </p:nvPicPr>
        <p:blipFill>
          <a:blip r:embed="rId2"/>
          <a:stretch>
            <a:fillRect/>
          </a:stretch>
        </p:blipFill>
        <p:spPr>
          <a:xfrm>
            <a:off x="0" y="1916367"/>
            <a:ext cx="12192000" cy="4214304"/>
          </a:xfrm>
          <a:prstGeom prst="rect">
            <a:avLst/>
          </a:prstGeom>
        </p:spPr>
      </p:pic>
    </p:spTree>
    <p:extLst>
      <p:ext uri="{BB962C8B-B14F-4D97-AF65-F5344CB8AC3E}">
        <p14:creationId xmlns:p14="http://schemas.microsoft.com/office/powerpoint/2010/main" val="3622468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9453F-0307-B30A-C61A-76DFDD2E105D}"/>
              </a:ext>
            </a:extLst>
          </p:cNvPr>
          <p:cNvSpPr>
            <a:spLocks noGrp="1"/>
          </p:cNvSpPr>
          <p:nvPr>
            <p:ph type="title"/>
          </p:nvPr>
        </p:nvSpPr>
        <p:spPr/>
        <p:txBody>
          <a:bodyPr/>
          <a:lstStyle/>
          <a:p>
            <a:r>
              <a:rPr lang="en-IN" b="1" dirty="0">
                <a:solidFill>
                  <a:srgbClr val="002060"/>
                </a:solidFill>
              </a:rPr>
              <a:t>SUBSCRIPTION</a:t>
            </a:r>
          </a:p>
        </p:txBody>
      </p:sp>
      <p:sp>
        <p:nvSpPr>
          <p:cNvPr id="3" name="Content Placeholder 2">
            <a:extLst>
              <a:ext uri="{FF2B5EF4-FFF2-40B4-BE49-F238E27FC236}">
                <a16:creationId xmlns:a16="http://schemas.microsoft.com/office/drawing/2014/main" id="{762C52D5-D6E6-AAC4-E3AB-B6114F87A443}"/>
              </a:ext>
            </a:extLst>
          </p:cNvPr>
          <p:cNvSpPr>
            <a:spLocks noGrp="1"/>
          </p:cNvSpPr>
          <p:nvPr>
            <p:ph idx="1"/>
          </p:nvPr>
        </p:nvSpPr>
        <p:spPr>
          <a:xfrm>
            <a:off x="752475" y="1539875"/>
            <a:ext cx="10515600" cy="4351338"/>
          </a:xfrm>
        </p:spPr>
        <p:txBody>
          <a:bodyPr/>
          <a:lstStyle/>
          <a:p>
            <a:pPr marL="0" indent="0">
              <a:buNone/>
            </a:pPr>
            <a:r>
              <a:rPr lang="en-IN" dirty="0"/>
              <a:t>Every resource group is assigned to a subscription, which defines the cost and the charges on Pay as You Go model.</a:t>
            </a:r>
          </a:p>
          <a:p>
            <a:pPr marL="0"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2E3DE532-CCED-03FD-E203-2F881BFF1CC5}"/>
              </a:ext>
            </a:extLst>
          </p:cNvPr>
          <p:cNvPicPr>
            <a:picLocks noChangeAspect="1"/>
          </p:cNvPicPr>
          <p:nvPr/>
        </p:nvPicPr>
        <p:blipFill>
          <a:blip r:embed="rId2"/>
          <a:stretch>
            <a:fillRect/>
          </a:stretch>
        </p:blipFill>
        <p:spPr>
          <a:xfrm>
            <a:off x="4352925" y="544512"/>
            <a:ext cx="1143000" cy="1132561"/>
          </a:xfrm>
          <a:prstGeom prst="rect">
            <a:avLst/>
          </a:prstGeom>
        </p:spPr>
      </p:pic>
      <p:pic>
        <p:nvPicPr>
          <p:cNvPr id="7" name="Picture 6">
            <a:extLst>
              <a:ext uri="{FF2B5EF4-FFF2-40B4-BE49-F238E27FC236}">
                <a16:creationId xmlns:a16="http://schemas.microsoft.com/office/drawing/2014/main" id="{E370C856-780D-6052-3B93-34883C890F55}"/>
              </a:ext>
            </a:extLst>
          </p:cNvPr>
          <p:cNvPicPr>
            <a:picLocks noChangeAspect="1"/>
          </p:cNvPicPr>
          <p:nvPr/>
        </p:nvPicPr>
        <p:blipFill>
          <a:blip r:embed="rId3"/>
          <a:stretch>
            <a:fillRect/>
          </a:stretch>
        </p:blipFill>
        <p:spPr>
          <a:xfrm>
            <a:off x="457199" y="2600326"/>
            <a:ext cx="10982326" cy="2350904"/>
          </a:xfrm>
          <a:prstGeom prst="rect">
            <a:avLst/>
          </a:prstGeom>
        </p:spPr>
      </p:pic>
      <p:sp>
        <p:nvSpPr>
          <p:cNvPr id="8" name="Footer Placeholder 7">
            <a:extLst>
              <a:ext uri="{FF2B5EF4-FFF2-40B4-BE49-F238E27FC236}">
                <a16:creationId xmlns:a16="http://schemas.microsoft.com/office/drawing/2014/main" id="{C29863B1-E806-2537-A112-8A1DAD95EDB5}"/>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103492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22D15-6EB8-070B-3268-CCF3C8ECF7D3}"/>
              </a:ext>
            </a:extLst>
          </p:cNvPr>
          <p:cNvSpPr>
            <a:spLocks noGrp="1"/>
          </p:cNvSpPr>
          <p:nvPr>
            <p:ph type="title"/>
          </p:nvPr>
        </p:nvSpPr>
        <p:spPr/>
        <p:txBody>
          <a:bodyPr/>
          <a:lstStyle/>
          <a:p>
            <a:r>
              <a:rPr lang="en-IN" dirty="0"/>
              <a:t>Data Lake Architecture</a:t>
            </a:r>
          </a:p>
        </p:txBody>
      </p:sp>
      <p:sp>
        <p:nvSpPr>
          <p:cNvPr id="4" name="Footer Placeholder 3">
            <a:extLst>
              <a:ext uri="{FF2B5EF4-FFF2-40B4-BE49-F238E27FC236}">
                <a16:creationId xmlns:a16="http://schemas.microsoft.com/office/drawing/2014/main" id="{D4D6578D-5008-555B-9863-BFEA5BDE96BA}"/>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314BE3F4-D2E4-2E0B-EB1C-F0B2EFEA324C}"/>
              </a:ext>
            </a:extLst>
          </p:cNvPr>
          <p:cNvPicPr>
            <a:picLocks noChangeAspect="1"/>
          </p:cNvPicPr>
          <p:nvPr/>
        </p:nvPicPr>
        <p:blipFill>
          <a:blip r:embed="rId2"/>
          <a:stretch>
            <a:fillRect/>
          </a:stretch>
        </p:blipFill>
        <p:spPr>
          <a:xfrm>
            <a:off x="371475" y="1609001"/>
            <a:ext cx="10982325" cy="4929911"/>
          </a:xfrm>
          <a:prstGeom prst="rect">
            <a:avLst/>
          </a:prstGeom>
        </p:spPr>
      </p:pic>
    </p:spTree>
    <p:extLst>
      <p:ext uri="{BB962C8B-B14F-4D97-AF65-F5344CB8AC3E}">
        <p14:creationId xmlns:p14="http://schemas.microsoft.com/office/powerpoint/2010/main" val="801191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9989-C46A-2DF5-0F21-7E8C6A872D56}"/>
              </a:ext>
            </a:extLst>
          </p:cNvPr>
          <p:cNvSpPr>
            <a:spLocks noGrp="1"/>
          </p:cNvSpPr>
          <p:nvPr>
            <p:ph type="title"/>
          </p:nvPr>
        </p:nvSpPr>
        <p:spPr/>
        <p:txBody>
          <a:bodyPr/>
          <a:lstStyle/>
          <a:p>
            <a:r>
              <a:rPr lang="en-IN" sz="1800" b="0" i="0" u="none" strike="noStrike" baseline="0" dirty="0">
                <a:solidFill>
                  <a:srgbClr val="455F51"/>
                </a:solidFill>
                <a:latin typeface="Century Gothic" panose="020B0502020202020204" pitchFamily="34" charset="0"/>
              </a:rPr>
              <a:t>Data Lake Architecture</a:t>
            </a:r>
            <a:endParaRPr lang="en-IN" dirty="0"/>
          </a:p>
        </p:txBody>
      </p:sp>
      <p:sp>
        <p:nvSpPr>
          <p:cNvPr id="4" name="Footer Placeholder 3">
            <a:extLst>
              <a:ext uri="{FF2B5EF4-FFF2-40B4-BE49-F238E27FC236}">
                <a16:creationId xmlns:a16="http://schemas.microsoft.com/office/drawing/2014/main" id="{5C2E4B6E-36F6-BE18-BD36-27F8DA836078}"/>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8181547F-743D-8748-97B0-AB123504055C}"/>
              </a:ext>
            </a:extLst>
          </p:cNvPr>
          <p:cNvPicPr>
            <a:picLocks noChangeAspect="1"/>
          </p:cNvPicPr>
          <p:nvPr/>
        </p:nvPicPr>
        <p:blipFill>
          <a:blip r:embed="rId2"/>
          <a:stretch>
            <a:fillRect/>
          </a:stretch>
        </p:blipFill>
        <p:spPr>
          <a:xfrm>
            <a:off x="833119" y="1285876"/>
            <a:ext cx="9658668" cy="4448174"/>
          </a:xfrm>
          <a:prstGeom prst="rect">
            <a:avLst/>
          </a:prstGeom>
        </p:spPr>
      </p:pic>
    </p:spTree>
    <p:extLst>
      <p:ext uri="{BB962C8B-B14F-4D97-AF65-F5344CB8AC3E}">
        <p14:creationId xmlns:p14="http://schemas.microsoft.com/office/powerpoint/2010/main" val="820378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ACBD38B-5D9B-E26B-592C-6DEDA6094D0C}"/>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06F5BF3C-E32B-B0EE-AD6A-98842850316B}"/>
              </a:ext>
            </a:extLst>
          </p:cNvPr>
          <p:cNvPicPr>
            <a:picLocks noChangeAspect="1"/>
          </p:cNvPicPr>
          <p:nvPr/>
        </p:nvPicPr>
        <p:blipFill rotWithShape="1">
          <a:blip r:embed="rId2"/>
          <a:srcRect b="4075"/>
          <a:stretch/>
        </p:blipFill>
        <p:spPr>
          <a:xfrm>
            <a:off x="0" y="151983"/>
            <a:ext cx="12192000" cy="6286917"/>
          </a:xfrm>
          <a:prstGeom prst="rect">
            <a:avLst/>
          </a:prstGeom>
        </p:spPr>
      </p:pic>
    </p:spTree>
    <p:extLst>
      <p:ext uri="{BB962C8B-B14F-4D97-AF65-F5344CB8AC3E}">
        <p14:creationId xmlns:p14="http://schemas.microsoft.com/office/powerpoint/2010/main" val="671749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D7BAA72-B0C1-3DE2-8A0A-C36F8A686329}"/>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327DC2AF-B083-E101-F899-4F21A141430D}"/>
              </a:ext>
            </a:extLst>
          </p:cNvPr>
          <p:cNvPicPr>
            <a:picLocks noChangeAspect="1"/>
          </p:cNvPicPr>
          <p:nvPr/>
        </p:nvPicPr>
        <p:blipFill>
          <a:blip r:embed="rId2"/>
          <a:stretch>
            <a:fillRect/>
          </a:stretch>
        </p:blipFill>
        <p:spPr>
          <a:xfrm>
            <a:off x="0" y="884582"/>
            <a:ext cx="12192000" cy="5088835"/>
          </a:xfrm>
          <a:prstGeom prst="rect">
            <a:avLst/>
          </a:prstGeom>
        </p:spPr>
      </p:pic>
    </p:spTree>
    <p:extLst>
      <p:ext uri="{BB962C8B-B14F-4D97-AF65-F5344CB8AC3E}">
        <p14:creationId xmlns:p14="http://schemas.microsoft.com/office/powerpoint/2010/main" val="2296534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E7FA048-C629-B1E2-7788-C196C96BC446}"/>
              </a:ext>
            </a:extLst>
          </p:cNvPr>
          <p:cNvSpPr>
            <a:spLocks noGrp="1"/>
          </p:cNvSpPr>
          <p:nvPr>
            <p:ph type="ftr" sz="quarter" idx="11"/>
          </p:nvPr>
        </p:nvSpPr>
        <p:spPr/>
        <p:txBody>
          <a:bodyPr/>
          <a:lstStyle/>
          <a:p>
            <a:r>
              <a:rPr lang="en-IN"/>
              <a:t>By Sai Kumar</a:t>
            </a:r>
          </a:p>
        </p:txBody>
      </p:sp>
      <p:pic>
        <p:nvPicPr>
          <p:cNvPr id="8" name="Picture 7">
            <a:extLst>
              <a:ext uri="{FF2B5EF4-FFF2-40B4-BE49-F238E27FC236}">
                <a16:creationId xmlns:a16="http://schemas.microsoft.com/office/drawing/2014/main" id="{FBF95487-8B69-5C85-6A4F-3330367E4FA5}"/>
              </a:ext>
            </a:extLst>
          </p:cNvPr>
          <p:cNvPicPr>
            <a:picLocks noChangeAspect="1"/>
          </p:cNvPicPr>
          <p:nvPr/>
        </p:nvPicPr>
        <p:blipFill>
          <a:blip r:embed="rId2"/>
          <a:stretch>
            <a:fillRect/>
          </a:stretch>
        </p:blipFill>
        <p:spPr>
          <a:xfrm>
            <a:off x="690383" y="771525"/>
            <a:ext cx="11034891" cy="5490643"/>
          </a:xfrm>
          <a:prstGeom prst="rect">
            <a:avLst/>
          </a:prstGeom>
        </p:spPr>
      </p:pic>
    </p:spTree>
    <p:extLst>
      <p:ext uri="{BB962C8B-B14F-4D97-AF65-F5344CB8AC3E}">
        <p14:creationId xmlns:p14="http://schemas.microsoft.com/office/powerpoint/2010/main" val="3101022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05AF54-5D22-2F18-BB6E-3E6A9AF6B4B1}"/>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2F288524-9FBC-BE04-89F4-E6E93ABA3E01}"/>
              </a:ext>
            </a:extLst>
          </p:cNvPr>
          <p:cNvPicPr>
            <a:picLocks noChangeAspect="1"/>
          </p:cNvPicPr>
          <p:nvPr/>
        </p:nvPicPr>
        <p:blipFill>
          <a:blip r:embed="rId2"/>
          <a:stretch>
            <a:fillRect/>
          </a:stretch>
        </p:blipFill>
        <p:spPr>
          <a:xfrm>
            <a:off x="2138362" y="14287"/>
            <a:ext cx="7915275" cy="6829425"/>
          </a:xfrm>
          <a:prstGeom prst="rect">
            <a:avLst/>
          </a:prstGeom>
        </p:spPr>
      </p:pic>
    </p:spTree>
    <p:extLst>
      <p:ext uri="{BB962C8B-B14F-4D97-AF65-F5344CB8AC3E}">
        <p14:creationId xmlns:p14="http://schemas.microsoft.com/office/powerpoint/2010/main" val="31138496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9AF2BC-7D78-CC42-CDB4-7FC0FD2E87FF}"/>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CCE505D5-F0C5-14CF-6266-B6779DADAD9F}"/>
              </a:ext>
            </a:extLst>
          </p:cNvPr>
          <p:cNvPicPr>
            <a:picLocks noChangeAspect="1"/>
          </p:cNvPicPr>
          <p:nvPr/>
        </p:nvPicPr>
        <p:blipFill>
          <a:blip r:embed="rId2"/>
          <a:stretch>
            <a:fillRect/>
          </a:stretch>
        </p:blipFill>
        <p:spPr>
          <a:xfrm>
            <a:off x="0" y="211183"/>
            <a:ext cx="12192000" cy="6435634"/>
          </a:xfrm>
          <a:prstGeom prst="rect">
            <a:avLst/>
          </a:prstGeom>
        </p:spPr>
      </p:pic>
    </p:spTree>
    <p:extLst>
      <p:ext uri="{BB962C8B-B14F-4D97-AF65-F5344CB8AC3E}">
        <p14:creationId xmlns:p14="http://schemas.microsoft.com/office/powerpoint/2010/main" val="3324909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58DB543-50CE-D2D2-B8FE-37F9567F0533}"/>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3CAA7869-98DB-F16F-C01D-0934AFACDED6}"/>
              </a:ext>
            </a:extLst>
          </p:cNvPr>
          <p:cNvPicPr>
            <a:picLocks noChangeAspect="1"/>
          </p:cNvPicPr>
          <p:nvPr/>
        </p:nvPicPr>
        <p:blipFill>
          <a:blip r:embed="rId2"/>
          <a:stretch>
            <a:fillRect/>
          </a:stretch>
        </p:blipFill>
        <p:spPr>
          <a:xfrm>
            <a:off x="0" y="189944"/>
            <a:ext cx="12192000" cy="6478111"/>
          </a:xfrm>
          <a:prstGeom prst="rect">
            <a:avLst/>
          </a:prstGeom>
        </p:spPr>
      </p:pic>
    </p:spTree>
    <p:extLst>
      <p:ext uri="{BB962C8B-B14F-4D97-AF65-F5344CB8AC3E}">
        <p14:creationId xmlns:p14="http://schemas.microsoft.com/office/powerpoint/2010/main" val="26621774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F69CDBF-A437-D1EB-A00B-2A878BFCB7F2}"/>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9C5A7036-0E67-132D-BD4A-4CEBFF6F9B57}"/>
              </a:ext>
            </a:extLst>
          </p:cNvPr>
          <p:cNvPicPr>
            <a:picLocks noChangeAspect="1"/>
          </p:cNvPicPr>
          <p:nvPr/>
        </p:nvPicPr>
        <p:blipFill>
          <a:blip r:embed="rId2"/>
          <a:stretch>
            <a:fillRect/>
          </a:stretch>
        </p:blipFill>
        <p:spPr>
          <a:xfrm>
            <a:off x="0" y="500900"/>
            <a:ext cx="12192000" cy="5856199"/>
          </a:xfrm>
          <a:prstGeom prst="rect">
            <a:avLst/>
          </a:prstGeom>
        </p:spPr>
      </p:pic>
    </p:spTree>
    <p:extLst>
      <p:ext uri="{BB962C8B-B14F-4D97-AF65-F5344CB8AC3E}">
        <p14:creationId xmlns:p14="http://schemas.microsoft.com/office/powerpoint/2010/main" val="27709013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356E1E-D015-3C5F-2662-F8D42D0F4C56}"/>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FCCB86C1-42AC-65E8-D35D-CD44C86F6DE4}"/>
              </a:ext>
            </a:extLst>
          </p:cNvPr>
          <p:cNvPicPr>
            <a:picLocks noChangeAspect="1"/>
          </p:cNvPicPr>
          <p:nvPr/>
        </p:nvPicPr>
        <p:blipFill>
          <a:blip r:embed="rId2"/>
          <a:stretch>
            <a:fillRect/>
          </a:stretch>
        </p:blipFill>
        <p:spPr>
          <a:xfrm>
            <a:off x="0" y="706063"/>
            <a:ext cx="12192000" cy="5445873"/>
          </a:xfrm>
          <a:prstGeom prst="rect">
            <a:avLst/>
          </a:prstGeom>
        </p:spPr>
      </p:pic>
    </p:spTree>
    <p:extLst>
      <p:ext uri="{BB962C8B-B14F-4D97-AF65-F5344CB8AC3E}">
        <p14:creationId xmlns:p14="http://schemas.microsoft.com/office/powerpoint/2010/main" val="3393616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52808-DF59-27FD-705D-F79D3759CACE}"/>
              </a:ext>
            </a:extLst>
          </p:cNvPr>
          <p:cNvSpPr>
            <a:spLocks noGrp="1"/>
          </p:cNvSpPr>
          <p:nvPr>
            <p:ph type="title"/>
          </p:nvPr>
        </p:nvSpPr>
        <p:spPr>
          <a:xfrm>
            <a:off x="609600" y="327025"/>
            <a:ext cx="10515600" cy="1325563"/>
          </a:xfrm>
        </p:spPr>
        <p:txBody>
          <a:bodyPr/>
          <a:lstStyle/>
          <a:p>
            <a:r>
              <a:rPr lang="en-IN" b="1" dirty="0">
                <a:solidFill>
                  <a:srgbClr val="002060"/>
                </a:solidFill>
              </a:rPr>
              <a:t>COST MANAGEMENT &amp; ANALYSIS</a:t>
            </a:r>
          </a:p>
        </p:txBody>
      </p:sp>
      <p:pic>
        <p:nvPicPr>
          <p:cNvPr id="5" name="Picture 4">
            <a:extLst>
              <a:ext uri="{FF2B5EF4-FFF2-40B4-BE49-F238E27FC236}">
                <a16:creationId xmlns:a16="http://schemas.microsoft.com/office/drawing/2014/main" id="{EF8F4A59-09AD-64FF-8181-9F7D3CFCE622}"/>
              </a:ext>
            </a:extLst>
          </p:cNvPr>
          <p:cNvPicPr>
            <a:picLocks noChangeAspect="1"/>
          </p:cNvPicPr>
          <p:nvPr/>
        </p:nvPicPr>
        <p:blipFill>
          <a:blip r:embed="rId2"/>
          <a:stretch>
            <a:fillRect/>
          </a:stretch>
        </p:blipFill>
        <p:spPr>
          <a:xfrm>
            <a:off x="8315324" y="409208"/>
            <a:ext cx="1181101" cy="1161195"/>
          </a:xfrm>
          <a:prstGeom prst="rect">
            <a:avLst/>
          </a:prstGeom>
        </p:spPr>
      </p:pic>
      <p:pic>
        <p:nvPicPr>
          <p:cNvPr id="7" name="Picture 6">
            <a:extLst>
              <a:ext uri="{FF2B5EF4-FFF2-40B4-BE49-F238E27FC236}">
                <a16:creationId xmlns:a16="http://schemas.microsoft.com/office/drawing/2014/main" id="{72525B9A-D2E6-81A7-4C0E-DA67382F2913}"/>
              </a:ext>
            </a:extLst>
          </p:cNvPr>
          <p:cNvPicPr>
            <a:picLocks noChangeAspect="1"/>
          </p:cNvPicPr>
          <p:nvPr/>
        </p:nvPicPr>
        <p:blipFill>
          <a:blip r:embed="rId3"/>
          <a:stretch>
            <a:fillRect/>
          </a:stretch>
        </p:blipFill>
        <p:spPr>
          <a:xfrm>
            <a:off x="397832" y="1570403"/>
            <a:ext cx="10841668" cy="3849322"/>
          </a:xfrm>
          <a:prstGeom prst="rect">
            <a:avLst/>
          </a:prstGeom>
        </p:spPr>
      </p:pic>
      <p:sp>
        <p:nvSpPr>
          <p:cNvPr id="8" name="Footer Placeholder 7">
            <a:extLst>
              <a:ext uri="{FF2B5EF4-FFF2-40B4-BE49-F238E27FC236}">
                <a16:creationId xmlns:a16="http://schemas.microsoft.com/office/drawing/2014/main" id="{7D43EBB0-B68C-C034-2D2C-3D0DE481A502}"/>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29553193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42C3EDA-5840-18E1-BD87-10D5AEF4EA09}"/>
              </a:ext>
            </a:extLst>
          </p:cNvPr>
          <p:cNvSpPr>
            <a:spLocks noGrp="1"/>
          </p:cNvSpPr>
          <p:nvPr>
            <p:ph type="ftr" sz="quarter" idx="11"/>
          </p:nvPr>
        </p:nvSpPr>
        <p:spPr/>
        <p:txBody>
          <a:bodyPr/>
          <a:lstStyle/>
          <a:p>
            <a:r>
              <a:rPr lang="en-IN"/>
              <a:t>By Sai Kumar</a:t>
            </a:r>
          </a:p>
        </p:txBody>
      </p:sp>
      <p:pic>
        <p:nvPicPr>
          <p:cNvPr id="6" name="Picture 5">
            <a:extLst>
              <a:ext uri="{FF2B5EF4-FFF2-40B4-BE49-F238E27FC236}">
                <a16:creationId xmlns:a16="http://schemas.microsoft.com/office/drawing/2014/main" id="{9EE2480E-A179-89A9-A3A6-2256BB673076}"/>
              </a:ext>
            </a:extLst>
          </p:cNvPr>
          <p:cNvPicPr>
            <a:picLocks noChangeAspect="1"/>
          </p:cNvPicPr>
          <p:nvPr/>
        </p:nvPicPr>
        <p:blipFill>
          <a:blip r:embed="rId2"/>
          <a:stretch>
            <a:fillRect/>
          </a:stretch>
        </p:blipFill>
        <p:spPr>
          <a:xfrm>
            <a:off x="0" y="642739"/>
            <a:ext cx="12192000" cy="5572521"/>
          </a:xfrm>
          <a:prstGeom prst="rect">
            <a:avLst/>
          </a:prstGeom>
        </p:spPr>
      </p:pic>
    </p:spTree>
    <p:extLst>
      <p:ext uri="{BB962C8B-B14F-4D97-AF65-F5344CB8AC3E}">
        <p14:creationId xmlns:p14="http://schemas.microsoft.com/office/powerpoint/2010/main" val="3523588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52808-DF59-27FD-705D-F79D3759CACE}"/>
              </a:ext>
            </a:extLst>
          </p:cNvPr>
          <p:cNvSpPr>
            <a:spLocks noGrp="1"/>
          </p:cNvSpPr>
          <p:nvPr>
            <p:ph type="title"/>
          </p:nvPr>
        </p:nvSpPr>
        <p:spPr>
          <a:xfrm>
            <a:off x="609600" y="327025"/>
            <a:ext cx="10515600" cy="1325563"/>
          </a:xfrm>
        </p:spPr>
        <p:txBody>
          <a:bodyPr/>
          <a:lstStyle/>
          <a:p>
            <a:r>
              <a:rPr lang="en-IN" b="1" dirty="0">
                <a:solidFill>
                  <a:srgbClr val="002060"/>
                </a:solidFill>
              </a:rPr>
              <a:t>COST MANAGEMENT &amp; ANALYSIS</a:t>
            </a:r>
          </a:p>
        </p:txBody>
      </p:sp>
      <p:pic>
        <p:nvPicPr>
          <p:cNvPr id="5" name="Picture 4">
            <a:extLst>
              <a:ext uri="{FF2B5EF4-FFF2-40B4-BE49-F238E27FC236}">
                <a16:creationId xmlns:a16="http://schemas.microsoft.com/office/drawing/2014/main" id="{EF8F4A59-09AD-64FF-8181-9F7D3CFCE622}"/>
              </a:ext>
            </a:extLst>
          </p:cNvPr>
          <p:cNvPicPr>
            <a:picLocks noChangeAspect="1"/>
          </p:cNvPicPr>
          <p:nvPr/>
        </p:nvPicPr>
        <p:blipFill>
          <a:blip r:embed="rId2"/>
          <a:stretch>
            <a:fillRect/>
          </a:stretch>
        </p:blipFill>
        <p:spPr>
          <a:xfrm>
            <a:off x="8315324" y="409208"/>
            <a:ext cx="1181101" cy="1161195"/>
          </a:xfrm>
          <a:prstGeom prst="rect">
            <a:avLst/>
          </a:prstGeom>
        </p:spPr>
      </p:pic>
      <p:pic>
        <p:nvPicPr>
          <p:cNvPr id="4" name="Picture 3">
            <a:extLst>
              <a:ext uri="{FF2B5EF4-FFF2-40B4-BE49-F238E27FC236}">
                <a16:creationId xmlns:a16="http://schemas.microsoft.com/office/drawing/2014/main" id="{4CB646B9-27FD-6DA7-ED0D-47E4DCAB75DC}"/>
              </a:ext>
            </a:extLst>
          </p:cNvPr>
          <p:cNvPicPr>
            <a:picLocks noChangeAspect="1"/>
          </p:cNvPicPr>
          <p:nvPr/>
        </p:nvPicPr>
        <p:blipFill>
          <a:blip r:embed="rId3"/>
          <a:stretch>
            <a:fillRect/>
          </a:stretch>
        </p:blipFill>
        <p:spPr>
          <a:xfrm>
            <a:off x="409575" y="1734771"/>
            <a:ext cx="10715625" cy="3662878"/>
          </a:xfrm>
          <a:prstGeom prst="rect">
            <a:avLst/>
          </a:prstGeom>
        </p:spPr>
      </p:pic>
      <p:sp>
        <p:nvSpPr>
          <p:cNvPr id="6" name="Footer Placeholder 5">
            <a:extLst>
              <a:ext uri="{FF2B5EF4-FFF2-40B4-BE49-F238E27FC236}">
                <a16:creationId xmlns:a16="http://schemas.microsoft.com/office/drawing/2014/main" id="{C7B2FE75-C3FC-30EC-31E8-5FE0605DF77F}"/>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2499690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1A3F-2D37-029B-8DDB-970F7D9E9E0A}"/>
              </a:ext>
            </a:extLst>
          </p:cNvPr>
          <p:cNvSpPr>
            <a:spLocks noGrp="1"/>
          </p:cNvSpPr>
          <p:nvPr>
            <p:ph type="title"/>
          </p:nvPr>
        </p:nvSpPr>
        <p:spPr/>
        <p:txBody>
          <a:bodyPr/>
          <a:lstStyle/>
          <a:p>
            <a:r>
              <a:rPr lang="en-IN" b="1" dirty="0">
                <a:solidFill>
                  <a:srgbClr val="002060"/>
                </a:solidFill>
              </a:rPr>
              <a:t>SETTING A BUDGET [ALERTS]</a:t>
            </a:r>
          </a:p>
        </p:txBody>
      </p:sp>
      <p:sp>
        <p:nvSpPr>
          <p:cNvPr id="3" name="Content Placeholder 2">
            <a:extLst>
              <a:ext uri="{FF2B5EF4-FFF2-40B4-BE49-F238E27FC236}">
                <a16:creationId xmlns:a16="http://schemas.microsoft.com/office/drawing/2014/main" id="{47336165-E15B-140E-81BE-97F84A657880}"/>
              </a:ext>
            </a:extLst>
          </p:cNvPr>
          <p:cNvSpPr>
            <a:spLocks noGrp="1"/>
          </p:cNvSpPr>
          <p:nvPr>
            <p:ph idx="1"/>
          </p:nvPr>
        </p:nvSpPr>
        <p:spPr>
          <a:xfrm>
            <a:off x="704850" y="1542256"/>
            <a:ext cx="10515600" cy="4351338"/>
          </a:xfrm>
        </p:spPr>
        <p:txBody>
          <a:bodyPr/>
          <a:lstStyle/>
          <a:p>
            <a:pPr marL="0" indent="0">
              <a:buNone/>
            </a:pPr>
            <a:r>
              <a:rPr lang="en-IN" dirty="0"/>
              <a:t>We can set budget [Monthly/Yearly] and set alerts as notifications to be sent once threshold of budget is reached.</a:t>
            </a:r>
          </a:p>
          <a:p>
            <a:pPr marL="0" indent="0">
              <a:buNone/>
            </a:pPr>
            <a:endParaRPr lang="en-IN" dirty="0"/>
          </a:p>
        </p:txBody>
      </p:sp>
      <p:pic>
        <p:nvPicPr>
          <p:cNvPr id="5" name="Picture 4">
            <a:extLst>
              <a:ext uri="{FF2B5EF4-FFF2-40B4-BE49-F238E27FC236}">
                <a16:creationId xmlns:a16="http://schemas.microsoft.com/office/drawing/2014/main" id="{934B0E4E-A96E-6C5F-1840-BF16EA93E5DD}"/>
              </a:ext>
            </a:extLst>
          </p:cNvPr>
          <p:cNvPicPr>
            <a:picLocks noChangeAspect="1"/>
          </p:cNvPicPr>
          <p:nvPr/>
        </p:nvPicPr>
        <p:blipFill>
          <a:blip r:embed="rId2"/>
          <a:stretch>
            <a:fillRect/>
          </a:stretch>
        </p:blipFill>
        <p:spPr>
          <a:xfrm>
            <a:off x="7558087" y="513555"/>
            <a:ext cx="1014413" cy="1028701"/>
          </a:xfrm>
          <a:prstGeom prst="rect">
            <a:avLst/>
          </a:prstGeom>
        </p:spPr>
      </p:pic>
      <p:pic>
        <p:nvPicPr>
          <p:cNvPr id="7" name="Picture 6">
            <a:extLst>
              <a:ext uri="{FF2B5EF4-FFF2-40B4-BE49-F238E27FC236}">
                <a16:creationId xmlns:a16="http://schemas.microsoft.com/office/drawing/2014/main" id="{81CB9B38-485D-A8BB-7A47-1DEE7B1D50B3}"/>
              </a:ext>
            </a:extLst>
          </p:cNvPr>
          <p:cNvPicPr>
            <a:picLocks noChangeAspect="1"/>
          </p:cNvPicPr>
          <p:nvPr/>
        </p:nvPicPr>
        <p:blipFill>
          <a:blip r:embed="rId3"/>
          <a:stretch>
            <a:fillRect/>
          </a:stretch>
        </p:blipFill>
        <p:spPr>
          <a:xfrm>
            <a:off x="838200" y="2719387"/>
            <a:ext cx="10271100" cy="3309938"/>
          </a:xfrm>
          <a:prstGeom prst="rect">
            <a:avLst/>
          </a:prstGeom>
        </p:spPr>
      </p:pic>
      <p:cxnSp>
        <p:nvCxnSpPr>
          <p:cNvPr id="9" name="Straight Arrow Connector 8">
            <a:extLst>
              <a:ext uri="{FF2B5EF4-FFF2-40B4-BE49-F238E27FC236}">
                <a16:creationId xmlns:a16="http://schemas.microsoft.com/office/drawing/2014/main" id="{4105E27B-A250-6D27-7ACE-F898A3ADEBC8}"/>
              </a:ext>
            </a:extLst>
          </p:cNvPr>
          <p:cNvCxnSpPr/>
          <p:nvPr/>
        </p:nvCxnSpPr>
        <p:spPr>
          <a:xfrm flipH="1">
            <a:off x="3752850" y="3086100"/>
            <a:ext cx="1333500" cy="247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Footer Placeholder 9">
            <a:extLst>
              <a:ext uri="{FF2B5EF4-FFF2-40B4-BE49-F238E27FC236}">
                <a16:creationId xmlns:a16="http://schemas.microsoft.com/office/drawing/2014/main" id="{407B936C-6E3E-4E8D-3711-D89F83A0FF8B}"/>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907291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1A3F-2D37-029B-8DDB-970F7D9E9E0A}"/>
              </a:ext>
            </a:extLst>
          </p:cNvPr>
          <p:cNvSpPr>
            <a:spLocks noGrp="1"/>
          </p:cNvSpPr>
          <p:nvPr>
            <p:ph type="title"/>
          </p:nvPr>
        </p:nvSpPr>
        <p:spPr/>
        <p:txBody>
          <a:bodyPr/>
          <a:lstStyle/>
          <a:p>
            <a:r>
              <a:rPr lang="en-IN" b="1" dirty="0">
                <a:solidFill>
                  <a:srgbClr val="002060"/>
                </a:solidFill>
              </a:rPr>
              <a:t>SETTING A BUDGET [ALERTS]</a:t>
            </a:r>
          </a:p>
        </p:txBody>
      </p:sp>
      <p:pic>
        <p:nvPicPr>
          <p:cNvPr id="5" name="Picture 4">
            <a:extLst>
              <a:ext uri="{FF2B5EF4-FFF2-40B4-BE49-F238E27FC236}">
                <a16:creationId xmlns:a16="http://schemas.microsoft.com/office/drawing/2014/main" id="{934B0E4E-A96E-6C5F-1840-BF16EA93E5DD}"/>
              </a:ext>
            </a:extLst>
          </p:cNvPr>
          <p:cNvPicPr>
            <a:picLocks noChangeAspect="1"/>
          </p:cNvPicPr>
          <p:nvPr/>
        </p:nvPicPr>
        <p:blipFill>
          <a:blip r:embed="rId2"/>
          <a:stretch>
            <a:fillRect/>
          </a:stretch>
        </p:blipFill>
        <p:spPr>
          <a:xfrm>
            <a:off x="7558087" y="513555"/>
            <a:ext cx="1014413" cy="1028701"/>
          </a:xfrm>
          <a:prstGeom prst="rect">
            <a:avLst/>
          </a:prstGeom>
        </p:spPr>
      </p:pic>
      <p:pic>
        <p:nvPicPr>
          <p:cNvPr id="10" name="Picture 9">
            <a:extLst>
              <a:ext uri="{FF2B5EF4-FFF2-40B4-BE49-F238E27FC236}">
                <a16:creationId xmlns:a16="http://schemas.microsoft.com/office/drawing/2014/main" id="{EBED4A5B-54A5-6030-8BEF-074423620B6F}"/>
              </a:ext>
            </a:extLst>
          </p:cNvPr>
          <p:cNvPicPr>
            <a:picLocks noChangeAspect="1"/>
          </p:cNvPicPr>
          <p:nvPr/>
        </p:nvPicPr>
        <p:blipFill>
          <a:blip r:embed="rId3"/>
          <a:stretch>
            <a:fillRect/>
          </a:stretch>
        </p:blipFill>
        <p:spPr>
          <a:xfrm>
            <a:off x="838200" y="1690688"/>
            <a:ext cx="5839933" cy="3195637"/>
          </a:xfrm>
          <a:prstGeom prst="rect">
            <a:avLst/>
          </a:prstGeom>
        </p:spPr>
      </p:pic>
      <p:pic>
        <p:nvPicPr>
          <p:cNvPr id="12" name="Picture 11">
            <a:extLst>
              <a:ext uri="{FF2B5EF4-FFF2-40B4-BE49-F238E27FC236}">
                <a16:creationId xmlns:a16="http://schemas.microsoft.com/office/drawing/2014/main" id="{0456F472-5020-EA0D-943F-C916465E3A61}"/>
              </a:ext>
            </a:extLst>
          </p:cNvPr>
          <p:cNvPicPr>
            <a:picLocks noChangeAspect="1"/>
          </p:cNvPicPr>
          <p:nvPr/>
        </p:nvPicPr>
        <p:blipFill>
          <a:blip r:embed="rId4"/>
          <a:stretch>
            <a:fillRect/>
          </a:stretch>
        </p:blipFill>
        <p:spPr>
          <a:xfrm>
            <a:off x="6678133" y="1643460"/>
            <a:ext cx="5299088" cy="3290093"/>
          </a:xfrm>
          <a:prstGeom prst="rect">
            <a:avLst/>
          </a:prstGeom>
        </p:spPr>
      </p:pic>
      <p:sp>
        <p:nvSpPr>
          <p:cNvPr id="13" name="Footer Placeholder 12">
            <a:extLst>
              <a:ext uri="{FF2B5EF4-FFF2-40B4-BE49-F238E27FC236}">
                <a16:creationId xmlns:a16="http://schemas.microsoft.com/office/drawing/2014/main" id="{AF2812FD-7F23-40F0-B939-DA7C8F7458BD}"/>
              </a:ext>
            </a:extLst>
          </p:cNvPr>
          <p:cNvSpPr>
            <a:spLocks noGrp="1"/>
          </p:cNvSpPr>
          <p:nvPr>
            <p:ph type="ftr" sz="quarter" idx="11"/>
          </p:nvPr>
        </p:nvSpPr>
        <p:spPr/>
        <p:txBody>
          <a:bodyPr/>
          <a:lstStyle/>
          <a:p>
            <a:r>
              <a:rPr lang="en-IN"/>
              <a:t>By Sai Kumar</a:t>
            </a:r>
          </a:p>
        </p:txBody>
      </p:sp>
    </p:spTree>
    <p:extLst>
      <p:ext uri="{BB962C8B-B14F-4D97-AF65-F5344CB8AC3E}">
        <p14:creationId xmlns:p14="http://schemas.microsoft.com/office/powerpoint/2010/main" val="1528462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TotalTime>
  <Words>872</Words>
  <Application>Microsoft Office PowerPoint</Application>
  <PresentationFormat>Widescreen</PresentationFormat>
  <Paragraphs>151</Paragraphs>
  <Slides>60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Calibri</vt:lpstr>
      <vt:lpstr>Calibri Light</vt:lpstr>
      <vt:lpstr>Century Gothic</vt:lpstr>
      <vt:lpstr>Palatino Linotype</vt:lpstr>
      <vt:lpstr>Segoe UI</vt:lpstr>
      <vt:lpstr>Verdana</vt:lpstr>
      <vt:lpstr>Office Theme</vt:lpstr>
      <vt:lpstr>PowerPoint Presentation</vt:lpstr>
      <vt:lpstr>Azure Portal</vt:lpstr>
      <vt:lpstr>RESOURCE</vt:lpstr>
      <vt:lpstr>RESOURCE GROUP</vt:lpstr>
      <vt:lpstr>SUBSCRIPTION</vt:lpstr>
      <vt:lpstr>COST MANAGEMENT &amp; ANALYSIS</vt:lpstr>
      <vt:lpstr>COST MANAGEMENT &amp; ANALYSIS</vt:lpstr>
      <vt:lpstr>SETTING A BUDGET [ALERTS]</vt:lpstr>
      <vt:lpstr>SETTING A BUDGET [ALERTS]</vt:lpstr>
      <vt:lpstr>SETTING A BUDGET [ALERTS]</vt:lpstr>
      <vt:lpstr>Tagging </vt:lpstr>
      <vt:lpstr>ACCESS CONTROL</vt:lpstr>
      <vt:lpstr>ACCESS CONTROL</vt:lpstr>
      <vt:lpstr>AZURE SQL DATABASE</vt:lpstr>
      <vt:lpstr>AZURE SQL DATABASE</vt:lpstr>
      <vt:lpstr>AZURE SQL DATABASE</vt:lpstr>
      <vt:lpstr>AZURE SQL DATABASE</vt:lpstr>
      <vt:lpstr>AZURE SQL DATABASE</vt:lpstr>
      <vt:lpstr>PURCHASE MODELS</vt:lpstr>
      <vt:lpstr>PowerPoint Presentation</vt:lpstr>
      <vt:lpstr>CREATING SQL DATABASE</vt:lpstr>
      <vt:lpstr>CREATING SQL DATABASE</vt:lpstr>
      <vt:lpstr>CREATING SQL DATABASE</vt:lpstr>
      <vt:lpstr>PowerPoint Presentation</vt:lpstr>
      <vt:lpstr>AZURE SQL DATA WAREHOUSE </vt:lpstr>
      <vt:lpstr>PowerPoint Presentation</vt:lpstr>
      <vt:lpstr>PowerPoint Presentation</vt:lpstr>
      <vt:lpstr>PowerPoint Presentation</vt:lpstr>
      <vt:lpstr>PowerPoint Presentation</vt:lpstr>
      <vt:lpstr>PowerPoint Presentation</vt:lpstr>
      <vt:lpstr>AZURE SYNAPSE ANALYTICS</vt:lpstr>
      <vt:lpstr>PowerPoint Presentation</vt:lpstr>
      <vt:lpstr>AZURE SYNAPSE ANALYTICS</vt:lpstr>
      <vt:lpstr>AZURE SYNAPSE ANALYTICS</vt:lpstr>
      <vt:lpstr>PowerPoint Presentation</vt:lpstr>
      <vt:lpstr>PowerPoint Presentation</vt:lpstr>
      <vt:lpstr>AZURE SYNAPSE STUDIO</vt:lpstr>
      <vt:lpstr>AZURE SYNAPSE STUDIO</vt:lpstr>
      <vt:lpstr>AZURE SYNAPSE STUDIO</vt:lpstr>
      <vt:lpstr>AZURE SYNAPSE STUDIO</vt:lpstr>
      <vt:lpstr>AZURE SYNAPSE STUDIO</vt:lpstr>
      <vt:lpstr>AZURE SYNAPSE STUDIO</vt:lpstr>
      <vt:lpstr>DATA LAKE</vt:lpstr>
      <vt:lpstr>DATA LAKE</vt:lpstr>
      <vt:lpstr>What is Data Lake?</vt:lpstr>
      <vt:lpstr>Azure Data Lake Gen1 evolution</vt:lpstr>
      <vt:lpstr>Azure Blob Storage</vt:lpstr>
      <vt:lpstr>Azure Data lake Gen 2</vt:lpstr>
      <vt:lpstr>Blob Storage vs Data Lake Storage</vt:lpstr>
      <vt:lpstr>Data Lake Architecture</vt:lpstr>
      <vt:lpstr>Data Lake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Kumar Pilla</dc:creator>
  <cp:lastModifiedBy>Sai Kumar Pilla</cp:lastModifiedBy>
  <cp:revision>49</cp:revision>
  <dcterms:created xsi:type="dcterms:W3CDTF">2022-12-29T03:25:53Z</dcterms:created>
  <dcterms:modified xsi:type="dcterms:W3CDTF">2023-01-04T08:26:08Z</dcterms:modified>
</cp:coreProperties>
</file>